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
  </p:notesMasterIdLst>
  <p:handoutMasterIdLst>
    <p:handoutMasterId r:id="rId10"/>
  </p:handoutMasterIdLst>
  <p:sldIdLst>
    <p:sldId id="256" r:id="rId2"/>
    <p:sldId id="333" r:id="rId3"/>
    <p:sldId id="446" r:id="rId4"/>
    <p:sldId id="444" r:id="rId5"/>
    <p:sldId id="447" r:id="rId6"/>
    <p:sldId id="448" r:id="rId7"/>
    <p:sldId id="416" r:id="rId8"/>
  </p:sldIdLst>
  <p:sldSz cx="9144000" cy="6858000" type="screen4x3"/>
  <p:notesSz cx="6797675" cy="9926638"/>
  <p:defaultTextStyle>
    <a:defPPr>
      <a:defRPr lang="en-GB"/>
    </a:defPPr>
    <a:lvl1pPr algn="l" defTabSz="449263" rtl="0" fontAlgn="base">
      <a:spcBef>
        <a:spcPct val="0"/>
      </a:spcBef>
      <a:spcAft>
        <a:spcPct val="0"/>
      </a:spcAft>
      <a:buClr>
        <a:srgbClr val="000000"/>
      </a:buClr>
      <a:buSzPct val="100000"/>
      <a:buFont typeface="Arial" charset="0"/>
      <a:defRPr b="1" kern="1200">
        <a:solidFill>
          <a:schemeClr val="bg1"/>
        </a:solidFill>
        <a:latin typeface="Arial" charset="0"/>
        <a:ea typeface="Lucida Sans Unicode" pitchFamily="34" charset="0"/>
        <a:cs typeface="Lucida Sans Unicode" pitchFamily="34" charset="0"/>
      </a:defRPr>
    </a:lvl1pPr>
    <a:lvl2pPr marL="457200" algn="l" defTabSz="449263" rtl="0" fontAlgn="base">
      <a:spcBef>
        <a:spcPct val="0"/>
      </a:spcBef>
      <a:spcAft>
        <a:spcPct val="0"/>
      </a:spcAft>
      <a:buClr>
        <a:srgbClr val="000000"/>
      </a:buClr>
      <a:buSzPct val="100000"/>
      <a:buFont typeface="Arial" charset="0"/>
      <a:defRPr b="1" kern="1200">
        <a:solidFill>
          <a:schemeClr val="bg1"/>
        </a:solidFill>
        <a:latin typeface="Arial" charset="0"/>
        <a:ea typeface="Lucida Sans Unicode" pitchFamily="34" charset="0"/>
        <a:cs typeface="Lucida Sans Unicode" pitchFamily="34" charset="0"/>
      </a:defRPr>
    </a:lvl2pPr>
    <a:lvl3pPr marL="914400" algn="l" defTabSz="449263" rtl="0" fontAlgn="base">
      <a:spcBef>
        <a:spcPct val="0"/>
      </a:spcBef>
      <a:spcAft>
        <a:spcPct val="0"/>
      </a:spcAft>
      <a:buClr>
        <a:srgbClr val="000000"/>
      </a:buClr>
      <a:buSzPct val="100000"/>
      <a:buFont typeface="Arial" charset="0"/>
      <a:defRPr b="1" kern="1200">
        <a:solidFill>
          <a:schemeClr val="bg1"/>
        </a:solidFill>
        <a:latin typeface="Arial" charset="0"/>
        <a:ea typeface="Lucida Sans Unicode" pitchFamily="34" charset="0"/>
        <a:cs typeface="Lucida Sans Unicode" pitchFamily="34" charset="0"/>
      </a:defRPr>
    </a:lvl3pPr>
    <a:lvl4pPr marL="1371600" algn="l" defTabSz="449263" rtl="0" fontAlgn="base">
      <a:spcBef>
        <a:spcPct val="0"/>
      </a:spcBef>
      <a:spcAft>
        <a:spcPct val="0"/>
      </a:spcAft>
      <a:buClr>
        <a:srgbClr val="000000"/>
      </a:buClr>
      <a:buSzPct val="100000"/>
      <a:buFont typeface="Arial" charset="0"/>
      <a:defRPr b="1" kern="1200">
        <a:solidFill>
          <a:schemeClr val="bg1"/>
        </a:solidFill>
        <a:latin typeface="Arial" charset="0"/>
        <a:ea typeface="Lucida Sans Unicode" pitchFamily="34" charset="0"/>
        <a:cs typeface="Lucida Sans Unicode" pitchFamily="34" charset="0"/>
      </a:defRPr>
    </a:lvl4pPr>
    <a:lvl5pPr marL="1828800" algn="l" defTabSz="449263" rtl="0" fontAlgn="base">
      <a:spcBef>
        <a:spcPct val="0"/>
      </a:spcBef>
      <a:spcAft>
        <a:spcPct val="0"/>
      </a:spcAft>
      <a:buClr>
        <a:srgbClr val="000000"/>
      </a:buClr>
      <a:buSzPct val="100000"/>
      <a:buFont typeface="Arial" charset="0"/>
      <a:defRPr b="1"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b="1"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b="1"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b="1"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b="1" kern="1200">
        <a:solidFill>
          <a:schemeClr val="bg1"/>
        </a:solidFill>
        <a:latin typeface="Arial"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7" autoAdjust="0"/>
    <p:restoredTop sz="94641" autoAdjust="0"/>
  </p:normalViewPr>
  <p:slideViewPr>
    <p:cSldViewPr>
      <p:cViewPr varScale="1">
        <p:scale>
          <a:sx n="103" d="100"/>
          <a:sy n="103" d="100"/>
        </p:scale>
        <p:origin x="-1770" y="-10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7988" cy="496888"/>
          </a:xfrm>
          <a:prstGeom prst="rect">
            <a:avLst/>
          </a:prstGeom>
          <a:noFill/>
          <a:ln>
            <a:noFill/>
          </a:ln>
          <a:effectLst/>
          <a:extLst/>
        </p:spPr>
        <p:txBody>
          <a:bodyPr vert="horz" wrap="square" lIns="88202" tIns="44101" rIns="88202" bIns="44101" numCol="1" anchor="t" anchorCtr="0" compatLnSpc="1">
            <a:prstTxWarp prst="textNoShape">
              <a:avLst/>
            </a:prstTxWarp>
          </a:bodyPr>
          <a:lstStyle>
            <a:lvl1pPr defTabSz="430213">
              <a:defRPr sz="1400" b="0">
                <a:solidFill>
                  <a:srgbClr val="000000"/>
                </a:solidFill>
              </a:defRPr>
            </a:lvl1pPr>
          </a:lstStyle>
          <a:p>
            <a:pPr>
              <a:defRPr/>
            </a:pPr>
            <a:endParaRPr lang="de-DE" altLang="de-DE"/>
          </a:p>
        </p:txBody>
      </p:sp>
      <p:sp>
        <p:nvSpPr>
          <p:cNvPr id="92163" name="Rectangle 3"/>
          <p:cNvSpPr>
            <a:spLocks noGrp="1" noChangeArrowheads="1"/>
          </p:cNvSpPr>
          <p:nvPr>
            <p:ph type="dt" sz="quarter" idx="1"/>
          </p:nvPr>
        </p:nvSpPr>
        <p:spPr bwMode="auto">
          <a:xfrm>
            <a:off x="3849688" y="0"/>
            <a:ext cx="2944812" cy="496888"/>
          </a:xfrm>
          <a:prstGeom prst="rect">
            <a:avLst/>
          </a:prstGeom>
          <a:noFill/>
          <a:ln>
            <a:noFill/>
          </a:ln>
          <a:effectLst/>
          <a:extLst/>
        </p:spPr>
        <p:txBody>
          <a:bodyPr vert="horz" wrap="square" lIns="88202" tIns="44101" rIns="88202" bIns="44101" numCol="1" anchor="t" anchorCtr="0" compatLnSpc="1">
            <a:prstTxWarp prst="textNoShape">
              <a:avLst/>
            </a:prstTxWarp>
          </a:bodyPr>
          <a:lstStyle>
            <a:lvl1pPr algn="r" defTabSz="430213">
              <a:defRPr sz="1400" b="0">
                <a:solidFill>
                  <a:srgbClr val="000000"/>
                </a:solidFill>
              </a:defRPr>
            </a:lvl1pPr>
          </a:lstStyle>
          <a:p>
            <a:pPr>
              <a:defRPr/>
            </a:pPr>
            <a:endParaRPr lang="de-DE" altLang="de-DE"/>
          </a:p>
        </p:txBody>
      </p:sp>
      <p:sp>
        <p:nvSpPr>
          <p:cNvPr id="92164" name="Rectangle 4"/>
          <p:cNvSpPr>
            <a:spLocks noGrp="1" noChangeArrowheads="1"/>
          </p:cNvSpPr>
          <p:nvPr>
            <p:ph type="ftr" sz="quarter" idx="2"/>
          </p:nvPr>
        </p:nvSpPr>
        <p:spPr bwMode="auto">
          <a:xfrm>
            <a:off x="0" y="9429750"/>
            <a:ext cx="2947988" cy="493713"/>
          </a:xfrm>
          <a:prstGeom prst="rect">
            <a:avLst/>
          </a:prstGeom>
          <a:noFill/>
          <a:ln>
            <a:noFill/>
          </a:ln>
          <a:effectLst/>
          <a:extLst/>
        </p:spPr>
        <p:txBody>
          <a:bodyPr vert="horz" wrap="square" lIns="88202" tIns="44101" rIns="88202" bIns="44101" numCol="1" anchor="b" anchorCtr="0" compatLnSpc="1">
            <a:prstTxWarp prst="textNoShape">
              <a:avLst/>
            </a:prstTxWarp>
          </a:bodyPr>
          <a:lstStyle>
            <a:lvl1pPr defTabSz="430213">
              <a:defRPr sz="1400" b="0">
                <a:solidFill>
                  <a:srgbClr val="000000"/>
                </a:solidFill>
              </a:defRPr>
            </a:lvl1pPr>
          </a:lstStyle>
          <a:p>
            <a:pPr>
              <a:defRPr/>
            </a:pPr>
            <a:endParaRPr lang="de-DE" altLang="de-DE"/>
          </a:p>
        </p:txBody>
      </p:sp>
      <p:sp>
        <p:nvSpPr>
          <p:cNvPr id="92165" name="Rectangle 5"/>
          <p:cNvSpPr>
            <a:spLocks noGrp="1" noChangeArrowheads="1"/>
          </p:cNvSpPr>
          <p:nvPr>
            <p:ph type="sldNum" sz="quarter" idx="3"/>
          </p:nvPr>
        </p:nvSpPr>
        <p:spPr bwMode="auto">
          <a:xfrm>
            <a:off x="3849688" y="9429750"/>
            <a:ext cx="2944812" cy="493713"/>
          </a:xfrm>
          <a:prstGeom prst="rect">
            <a:avLst/>
          </a:prstGeom>
          <a:noFill/>
          <a:ln>
            <a:noFill/>
          </a:ln>
          <a:effectLst/>
          <a:extLst/>
        </p:spPr>
        <p:txBody>
          <a:bodyPr vert="horz" wrap="square" lIns="88202" tIns="44101" rIns="88202" bIns="44101" numCol="1" anchor="b" anchorCtr="0" compatLnSpc="1">
            <a:prstTxWarp prst="textNoShape">
              <a:avLst/>
            </a:prstTxWarp>
          </a:bodyPr>
          <a:lstStyle>
            <a:lvl1pPr algn="r" defTabSz="430213">
              <a:defRPr sz="1400" b="0">
                <a:solidFill>
                  <a:srgbClr val="000000"/>
                </a:solidFill>
              </a:defRPr>
            </a:lvl1pPr>
          </a:lstStyle>
          <a:p>
            <a:pPr>
              <a:defRPr/>
            </a:pPr>
            <a:fld id="{8ECEE0D7-AFDA-4FB1-995E-926AB0C10884}" type="slidenum">
              <a:rPr lang="de-DE" altLang="de-DE"/>
              <a:pPr>
                <a:defRPr/>
              </a:pPr>
              <a:t>‹Nr.›</a:t>
            </a:fld>
            <a:endParaRPr lang="de-DE" altLang="de-DE"/>
          </a:p>
        </p:txBody>
      </p:sp>
    </p:spTree>
    <p:extLst>
      <p:ext uri="{BB962C8B-B14F-4D97-AF65-F5344CB8AC3E}">
        <p14:creationId xmlns:p14="http://schemas.microsoft.com/office/powerpoint/2010/main" val="3444398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AutoShape 1"/>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lIns="207203" tIns="103602" rIns="207203" bIns="103602" anchor="ctr"/>
          <a:lstStyle>
            <a:lvl1pPr eaLnBrk="0" hangingPunct="0">
              <a:defRPr b="1">
                <a:solidFill>
                  <a:schemeClr val="bg1"/>
                </a:solidFill>
                <a:latin typeface="Arial" charset="0"/>
                <a:ea typeface="Lucida Sans Unicode" pitchFamily="34" charset="0"/>
                <a:cs typeface="Lucida Sans Unicode" pitchFamily="34" charset="0"/>
              </a:defRPr>
            </a:lvl1pPr>
            <a:lvl2pPr marL="742950" indent="-285750" eaLnBrk="0" hangingPunct="0">
              <a:defRPr b="1">
                <a:solidFill>
                  <a:schemeClr val="bg1"/>
                </a:solidFill>
                <a:latin typeface="Arial" charset="0"/>
                <a:ea typeface="Lucida Sans Unicode" pitchFamily="34" charset="0"/>
                <a:cs typeface="Lucida Sans Unicode" pitchFamily="34" charset="0"/>
              </a:defRPr>
            </a:lvl2pPr>
            <a:lvl3pPr marL="1143000" indent="-228600" eaLnBrk="0" hangingPunct="0">
              <a:defRPr b="1">
                <a:solidFill>
                  <a:schemeClr val="bg1"/>
                </a:solidFill>
                <a:latin typeface="Arial" charset="0"/>
                <a:ea typeface="Lucida Sans Unicode" pitchFamily="34" charset="0"/>
                <a:cs typeface="Lucida Sans Unicode" pitchFamily="34" charset="0"/>
              </a:defRPr>
            </a:lvl3pPr>
            <a:lvl4pPr marL="1600200" indent="-228600" eaLnBrk="0" hangingPunct="0">
              <a:defRPr b="1">
                <a:solidFill>
                  <a:schemeClr val="bg1"/>
                </a:solidFill>
                <a:latin typeface="Arial" charset="0"/>
                <a:ea typeface="Lucida Sans Unicode" pitchFamily="34" charset="0"/>
                <a:cs typeface="Lucida Sans Unicode" pitchFamily="34" charset="0"/>
              </a:defRPr>
            </a:lvl4pPr>
            <a:lvl5pPr marL="2057400" indent="-228600" eaLnBrk="0" hangingPunct="0">
              <a:defRPr b="1">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9pPr>
          </a:lstStyle>
          <a:p>
            <a:pPr eaLnBrk="1" hangingPunct="1">
              <a:defRPr/>
            </a:pPr>
            <a:endParaRPr lang="de-DE" altLang="de-DE" smtClean="0"/>
          </a:p>
        </p:txBody>
      </p:sp>
      <p:sp>
        <p:nvSpPr>
          <p:cNvPr id="2050" name="Rectangle 2"/>
          <p:cNvSpPr>
            <a:spLocks noGrp="1" noChangeArrowheads="1"/>
          </p:cNvSpPr>
          <p:nvPr>
            <p:ph type="hdr"/>
          </p:nvPr>
        </p:nvSpPr>
        <p:spPr bwMode="auto">
          <a:xfrm>
            <a:off x="0" y="0"/>
            <a:ext cx="2947988" cy="496888"/>
          </a:xfrm>
          <a:prstGeom prst="rect">
            <a:avLst/>
          </a:prstGeom>
          <a:noFill/>
          <a:ln>
            <a:noFill/>
          </a:ln>
          <a:effectLst/>
          <a:extLst/>
        </p:spPr>
        <p:txBody>
          <a:bodyPr vert="horz" wrap="square" lIns="89992" tIns="46795" rIns="89992" bIns="46795" numCol="1" anchor="t" anchorCtr="0" compatLnSpc="1">
            <a:prstTxWarp prst="textNoShape">
              <a:avLst/>
            </a:prstTxWarp>
          </a:bodyPr>
          <a:lstStyle>
            <a:lvl1pPr>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400" b="0">
                <a:solidFill>
                  <a:srgbClr val="000000"/>
                </a:solidFill>
              </a:defRPr>
            </a:lvl1pPr>
          </a:lstStyle>
          <a:p>
            <a:pPr>
              <a:defRPr/>
            </a:pPr>
            <a:endParaRPr lang="de-DE" altLang="de-DE"/>
          </a:p>
        </p:txBody>
      </p:sp>
      <p:sp>
        <p:nvSpPr>
          <p:cNvPr id="2051" name="Rectangle 3"/>
          <p:cNvSpPr>
            <a:spLocks noGrp="1" noChangeArrowheads="1"/>
          </p:cNvSpPr>
          <p:nvPr>
            <p:ph type="dt"/>
          </p:nvPr>
        </p:nvSpPr>
        <p:spPr bwMode="auto">
          <a:xfrm>
            <a:off x="3849688" y="0"/>
            <a:ext cx="2944812" cy="496888"/>
          </a:xfrm>
          <a:prstGeom prst="rect">
            <a:avLst/>
          </a:prstGeom>
          <a:noFill/>
          <a:ln>
            <a:noFill/>
          </a:ln>
          <a:effectLst/>
          <a:extLst/>
        </p:spPr>
        <p:txBody>
          <a:bodyPr vert="horz" wrap="square" lIns="89992" tIns="46795" rIns="89992" bIns="46795" numCol="1" anchor="t" anchorCtr="0" compatLnSpc="1">
            <a:prstTxWarp prst="textNoShape">
              <a:avLst/>
            </a:prstTxWarp>
          </a:bodyPr>
          <a:lstStyle>
            <a:lvl1pPr algn="r">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400" b="0">
                <a:solidFill>
                  <a:srgbClr val="000000"/>
                </a:solidFill>
              </a:defRPr>
            </a:lvl1pPr>
          </a:lstStyle>
          <a:p>
            <a:pPr>
              <a:defRPr/>
            </a:pPr>
            <a:endParaRPr lang="de-DE" altLang="de-DE"/>
          </a:p>
        </p:txBody>
      </p:sp>
      <p:sp>
        <p:nvSpPr>
          <p:cNvPr id="41989" name="Rectangle 4"/>
          <p:cNvSpPr>
            <a:spLocks noGrp="1" noRot="1" noChangeAspect="1" noChangeArrowheads="1"/>
          </p:cNvSpPr>
          <p:nvPr>
            <p:ph type="sldImg"/>
          </p:nvPr>
        </p:nvSpPr>
        <p:spPr bwMode="auto">
          <a:xfrm>
            <a:off x="922338" y="744538"/>
            <a:ext cx="4960937" cy="372110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7863" y="4719638"/>
            <a:ext cx="5441950" cy="4462462"/>
          </a:xfrm>
          <a:prstGeom prst="rect">
            <a:avLst/>
          </a:prstGeom>
          <a:noFill/>
          <a:ln>
            <a:noFill/>
          </a:ln>
          <a:effectLst/>
          <a:extLst/>
        </p:spPr>
        <p:txBody>
          <a:bodyPr vert="horz" wrap="square" lIns="89992" tIns="46795" rIns="89992" bIns="46795" numCol="1" anchor="t" anchorCtr="0" compatLnSpc="1">
            <a:prstTxWarp prst="textNoShape">
              <a:avLst/>
            </a:prstTxWarp>
          </a:bodyPr>
          <a:lstStyle/>
          <a:p>
            <a:pPr lvl="0"/>
            <a:endParaRPr lang="de-DE" altLang="de-DE" noProof="0" smtClean="0"/>
          </a:p>
        </p:txBody>
      </p:sp>
      <p:sp>
        <p:nvSpPr>
          <p:cNvPr id="2054" name="Rectangle 6"/>
          <p:cNvSpPr>
            <a:spLocks noGrp="1" noChangeArrowheads="1"/>
          </p:cNvSpPr>
          <p:nvPr>
            <p:ph type="ftr"/>
          </p:nvPr>
        </p:nvSpPr>
        <p:spPr bwMode="auto">
          <a:xfrm>
            <a:off x="0" y="9429750"/>
            <a:ext cx="2947988" cy="488950"/>
          </a:xfrm>
          <a:prstGeom prst="rect">
            <a:avLst/>
          </a:prstGeom>
          <a:noFill/>
          <a:ln>
            <a:noFill/>
          </a:ln>
          <a:effectLst/>
          <a:extLst/>
        </p:spPr>
        <p:txBody>
          <a:bodyPr vert="horz" wrap="square" lIns="89992" tIns="46795" rIns="89992" bIns="46795" numCol="1" anchor="b" anchorCtr="0" compatLnSpc="1">
            <a:prstTxWarp prst="textNoShape">
              <a:avLst/>
            </a:prstTxWarp>
          </a:bodyPr>
          <a:lstStyle>
            <a:lvl1pPr>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400" b="0">
                <a:solidFill>
                  <a:srgbClr val="000000"/>
                </a:solidFill>
              </a:defRPr>
            </a:lvl1pPr>
          </a:lstStyle>
          <a:p>
            <a:pPr>
              <a:defRPr/>
            </a:pPr>
            <a:endParaRPr lang="de-DE" altLang="de-DE"/>
          </a:p>
        </p:txBody>
      </p:sp>
      <p:sp>
        <p:nvSpPr>
          <p:cNvPr id="2055" name="Rectangle 7"/>
          <p:cNvSpPr>
            <a:spLocks noGrp="1" noChangeArrowheads="1"/>
          </p:cNvSpPr>
          <p:nvPr>
            <p:ph type="sldNum"/>
          </p:nvPr>
        </p:nvSpPr>
        <p:spPr bwMode="auto">
          <a:xfrm>
            <a:off x="3849688" y="9429750"/>
            <a:ext cx="2944812" cy="488950"/>
          </a:xfrm>
          <a:prstGeom prst="rect">
            <a:avLst/>
          </a:prstGeom>
          <a:noFill/>
          <a:ln>
            <a:noFill/>
          </a:ln>
          <a:effectLst/>
          <a:extLst/>
        </p:spPr>
        <p:txBody>
          <a:bodyPr vert="horz" wrap="square" lIns="89992" tIns="46795" rIns="89992" bIns="46795" numCol="1" anchor="b" anchorCtr="0" compatLnSpc="1">
            <a:prstTxWarp prst="textNoShape">
              <a:avLst/>
            </a:prstTxWarp>
          </a:bodyPr>
          <a:lstStyle>
            <a:lvl1pPr algn="r">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400" b="0">
                <a:solidFill>
                  <a:srgbClr val="000000"/>
                </a:solidFill>
              </a:defRPr>
            </a:lvl1pPr>
          </a:lstStyle>
          <a:p>
            <a:pPr>
              <a:defRPr/>
            </a:pPr>
            <a:fld id="{B06D34A1-D2CB-4A03-B680-63B25767AC15}" type="slidenum">
              <a:rPr lang="en-GB" altLang="de-DE"/>
              <a:pPr>
                <a:defRPr/>
              </a:pPr>
              <a:t>‹Nr.›</a:t>
            </a:fld>
            <a:endParaRPr lang="en-GB" altLang="de-DE"/>
          </a:p>
        </p:txBody>
      </p:sp>
    </p:spTree>
    <p:extLst>
      <p:ext uri="{BB962C8B-B14F-4D97-AF65-F5344CB8AC3E}">
        <p14:creationId xmlns:p14="http://schemas.microsoft.com/office/powerpoint/2010/main" val="149989966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1pPr>
            <a:lvl2pPr marL="742950" indent="-285750" eaLnBrk="0" hangingPunct="0">
              <a:spcBef>
                <a:spcPct val="30000"/>
              </a:spcBef>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2pPr>
            <a:lvl3pPr marL="1143000" indent="-228600" eaLnBrk="0" hangingPunct="0">
              <a:spcBef>
                <a:spcPct val="30000"/>
              </a:spcBef>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3pPr>
            <a:lvl4pPr marL="1600200" indent="-228600" eaLnBrk="0" hangingPunct="0">
              <a:spcBef>
                <a:spcPct val="30000"/>
              </a:spcBef>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4pPr>
            <a:lvl5pPr marL="2057400" indent="-228600" eaLnBrk="0" hangingPunct="0">
              <a:spcBef>
                <a:spcPct val="30000"/>
              </a:spcBef>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2813" algn="l"/>
                <a:tab pos="1827213" algn="l"/>
                <a:tab pos="2740025" algn="l"/>
                <a:tab pos="3657600" algn="l"/>
                <a:tab pos="4572000" algn="l"/>
                <a:tab pos="5484813" algn="l"/>
                <a:tab pos="6399213" algn="l"/>
                <a:tab pos="7312025" algn="l"/>
                <a:tab pos="8226425" algn="l"/>
                <a:tab pos="9144000" algn="l"/>
                <a:tab pos="10056813" algn="l"/>
              </a:tabLst>
              <a:defRPr sz="1200">
                <a:solidFill>
                  <a:srgbClr val="000000"/>
                </a:solidFill>
                <a:latin typeface="Times New Roman" pitchFamily="18" charset="0"/>
              </a:defRPr>
            </a:lvl9pPr>
          </a:lstStyle>
          <a:p>
            <a:pPr eaLnBrk="1" hangingPunct="1">
              <a:spcBef>
                <a:spcPct val="0"/>
              </a:spcBef>
              <a:buFont typeface="Arial" charset="0"/>
              <a:buNone/>
            </a:pPr>
            <a:fld id="{5415662F-9515-457C-84CC-491C8E0DA97D}" type="slidenum">
              <a:rPr lang="en-GB" altLang="de-DE" sz="1400" smtClean="0">
                <a:latin typeface="Arial" charset="0"/>
              </a:rPr>
              <a:pPr eaLnBrk="1" hangingPunct="1">
                <a:spcBef>
                  <a:spcPct val="0"/>
                </a:spcBef>
                <a:buFont typeface="Arial" charset="0"/>
                <a:buNone/>
              </a:pPr>
              <a:t>1</a:t>
            </a:fld>
            <a:endParaRPr lang="en-GB" altLang="de-DE" sz="1400" smtClean="0">
              <a:latin typeface="Arial" charset="0"/>
            </a:endParaRPr>
          </a:p>
        </p:txBody>
      </p:sp>
      <p:sp>
        <p:nvSpPr>
          <p:cNvPr id="43011" name="Rectangle 1"/>
          <p:cNvSpPr>
            <a:spLocks noGrp="1" noRot="1" noChangeAspect="1" noChangeArrowheads="1" noTextEdit="1"/>
          </p:cNvSpPr>
          <p:nvPr>
            <p:ph type="sldImg"/>
          </p:nvPr>
        </p:nvSpPr>
        <p:spPr>
          <a:ln/>
        </p:spPr>
      </p:sp>
      <p:sp>
        <p:nvSpPr>
          <p:cNvPr id="43012" name="Rectangle 2"/>
          <p:cNvSpPr>
            <a:spLocks noGrp="1" noChangeArrowheads="1"/>
          </p:cNvSpPr>
          <p:nvPr>
            <p:ph type="body" idx="1"/>
          </p:nvPr>
        </p:nvSpPr>
        <p:spPr>
          <a:xfrm>
            <a:off x="677863" y="4719638"/>
            <a:ext cx="5445125" cy="446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7" rIns="91431" bIns="45717" anchor="ct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9"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87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8588"/>
            <a:ext cx="2055813" cy="59959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8588"/>
            <a:ext cx="6019800" cy="59959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36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reserve="1">
  <p:cSld name="Inhalt">
    <p:spTree>
      <p:nvGrpSpPr>
        <p:cNvPr id="1" name=""/>
        <p:cNvGrpSpPr/>
        <p:nvPr/>
      </p:nvGrpSpPr>
      <p:grpSpPr>
        <a:xfrm>
          <a:off x="0" y="0"/>
          <a:ext cx="0" cy="0"/>
          <a:chOff x="0" y="0"/>
          <a:chExt cx="0" cy="0"/>
        </a:xfrm>
      </p:grpSpPr>
      <p:sp>
        <p:nvSpPr>
          <p:cNvPr id="3" name="Rectangle 3"/>
          <p:cNvSpPr>
            <a:spLocks noChangeArrowheads="1"/>
          </p:cNvSpPr>
          <p:nvPr/>
        </p:nvSpPr>
        <p:spPr bwMode="auto">
          <a:xfrm>
            <a:off x="7812088" y="6237288"/>
            <a:ext cx="863600" cy="476250"/>
          </a:xfrm>
          <a:prstGeom prst="rect">
            <a:avLst/>
          </a:prstGeom>
          <a:noFill/>
          <a:ln>
            <a:noFill/>
          </a:ln>
          <a:extLst/>
        </p:spPr>
        <p:txBody>
          <a:bodyPr wrap="none" anchor="ctr"/>
          <a:lstStyle>
            <a:lvl1pPr eaLnBrk="0" hangingPunct="0">
              <a:defRPr b="1">
                <a:solidFill>
                  <a:schemeClr val="bg1"/>
                </a:solidFill>
                <a:latin typeface="Arial" charset="0"/>
                <a:ea typeface="Lucida Sans Unicode" pitchFamily="34" charset="0"/>
                <a:cs typeface="Lucida Sans Unicode" pitchFamily="34" charset="0"/>
              </a:defRPr>
            </a:lvl1pPr>
            <a:lvl2pPr marL="742950" indent="-285750" eaLnBrk="0" hangingPunct="0">
              <a:defRPr b="1">
                <a:solidFill>
                  <a:schemeClr val="bg1"/>
                </a:solidFill>
                <a:latin typeface="Arial" charset="0"/>
                <a:ea typeface="Lucida Sans Unicode" pitchFamily="34" charset="0"/>
                <a:cs typeface="Lucida Sans Unicode" pitchFamily="34" charset="0"/>
              </a:defRPr>
            </a:lvl2pPr>
            <a:lvl3pPr marL="1143000" indent="-228600" eaLnBrk="0" hangingPunct="0">
              <a:defRPr b="1">
                <a:solidFill>
                  <a:schemeClr val="bg1"/>
                </a:solidFill>
                <a:latin typeface="Arial" charset="0"/>
                <a:ea typeface="Lucida Sans Unicode" pitchFamily="34" charset="0"/>
                <a:cs typeface="Lucida Sans Unicode" pitchFamily="34" charset="0"/>
              </a:defRPr>
            </a:lvl3pPr>
            <a:lvl4pPr marL="1600200" indent="-228600" eaLnBrk="0" hangingPunct="0">
              <a:defRPr b="1">
                <a:solidFill>
                  <a:schemeClr val="bg1"/>
                </a:solidFill>
                <a:latin typeface="Arial" charset="0"/>
                <a:ea typeface="Lucida Sans Unicode" pitchFamily="34" charset="0"/>
                <a:cs typeface="Lucida Sans Unicode" pitchFamily="34" charset="0"/>
              </a:defRPr>
            </a:lvl4pPr>
            <a:lvl5pPr marL="2057400" indent="-228600" eaLnBrk="0" hangingPunct="0">
              <a:defRPr b="1">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9pPr>
          </a:lstStyle>
          <a:p>
            <a:pPr eaLnBrk="1" hangingPunct="1">
              <a:defRPr/>
            </a:pPr>
            <a:endParaRPr lang="de-DE" altLang="de-DE" smtClean="0"/>
          </a:p>
        </p:txBody>
      </p:sp>
      <p:sp>
        <p:nvSpPr>
          <p:cNvPr id="2" name="Inhaltsplatzhalter 1"/>
          <p:cNvSpPr>
            <a:spLocks noGrp="1"/>
          </p:cNvSpPr>
          <p:nvPr>
            <p:ph/>
          </p:nvPr>
        </p:nvSpPr>
        <p:spPr>
          <a:xfrm>
            <a:off x="457200" y="128588"/>
            <a:ext cx="8228013" cy="5995987"/>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74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28013" cy="143351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7013" cy="45243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600200"/>
            <a:ext cx="4038600" cy="45243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35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83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8"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2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8"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8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8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66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7"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91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7812088" y="6237288"/>
            <a:ext cx="863600" cy="476250"/>
          </a:xfrm>
          <a:prstGeom prst="rect">
            <a:avLst/>
          </a:prstGeom>
          <a:noFill/>
          <a:ln>
            <a:noFill/>
          </a:ln>
          <a:extLst/>
        </p:spPr>
        <p:txBody>
          <a:bodyPr wrap="none" anchor="ctr"/>
          <a:lstStyle>
            <a:lvl1pPr eaLnBrk="0" hangingPunct="0">
              <a:defRPr b="1">
                <a:solidFill>
                  <a:schemeClr val="bg1"/>
                </a:solidFill>
                <a:latin typeface="Arial" charset="0"/>
                <a:ea typeface="Lucida Sans Unicode" pitchFamily="34" charset="0"/>
                <a:cs typeface="Lucida Sans Unicode" pitchFamily="34" charset="0"/>
              </a:defRPr>
            </a:lvl1pPr>
            <a:lvl2pPr marL="742950" indent="-285750" eaLnBrk="0" hangingPunct="0">
              <a:defRPr b="1">
                <a:solidFill>
                  <a:schemeClr val="bg1"/>
                </a:solidFill>
                <a:latin typeface="Arial" charset="0"/>
                <a:ea typeface="Lucida Sans Unicode" pitchFamily="34" charset="0"/>
                <a:cs typeface="Lucida Sans Unicode" pitchFamily="34" charset="0"/>
              </a:defRPr>
            </a:lvl2pPr>
            <a:lvl3pPr marL="1143000" indent="-228600" eaLnBrk="0" hangingPunct="0">
              <a:defRPr b="1">
                <a:solidFill>
                  <a:schemeClr val="bg1"/>
                </a:solidFill>
                <a:latin typeface="Arial" charset="0"/>
                <a:ea typeface="Lucida Sans Unicode" pitchFamily="34" charset="0"/>
                <a:cs typeface="Lucida Sans Unicode" pitchFamily="34" charset="0"/>
              </a:defRPr>
            </a:lvl3pPr>
            <a:lvl4pPr marL="1600200" indent="-228600" eaLnBrk="0" hangingPunct="0">
              <a:defRPr b="1">
                <a:solidFill>
                  <a:schemeClr val="bg1"/>
                </a:solidFill>
                <a:latin typeface="Arial" charset="0"/>
                <a:ea typeface="Lucida Sans Unicode" pitchFamily="34" charset="0"/>
                <a:cs typeface="Lucida Sans Unicode" pitchFamily="34" charset="0"/>
              </a:defRPr>
            </a:lvl4pPr>
            <a:lvl5pPr marL="2057400" indent="-228600" eaLnBrk="0" hangingPunct="0">
              <a:defRPr b="1">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9pPr>
          </a:lstStyle>
          <a:p>
            <a:pPr eaLnBrk="1" hangingPunct="1">
              <a:defRPr/>
            </a:pPr>
            <a:endParaRPr lang="de-DE" altLang="de-DE" smtClean="0"/>
          </a:p>
        </p:txBody>
      </p:sp>
      <p:sp>
        <p:nvSpPr>
          <p:cNvPr id="3"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4" name="Grafik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28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5" name="Rectangle 3"/>
          <p:cNvSpPr>
            <a:spLocks noChangeArrowheads="1"/>
          </p:cNvSpPr>
          <p:nvPr/>
        </p:nvSpPr>
        <p:spPr bwMode="auto">
          <a:xfrm>
            <a:off x="7812088" y="6237288"/>
            <a:ext cx="863600" cy="476250"/>
          </a:xfrm>
          <a:prstGeom prst="rect">
            <a:avLst/>
          </a:prstGeom>
          <a:noFill/>
          <a:ln>
            <a:noFill/>
          </a:ln>
          <a:extLst/>
        </p:spPr>
        <p:txBody>
          <a:bodyPr wrap="none" anchor="ctr"/>
          <a:lstStyle>
            <a:lvl1pPr eaLnBrk="0" hangingPunct="0">
              <a:defRPr b="1">
                <a:solidFill>
                  <a:schemeClr val="bg1"/>
                </a:solidFill>
                <a:latin typeface="Arial" charset="0"/>
                <a:ea typeface="Lucida Sans Unicode" pitchFamily="34" charset="0"/>
                <a:cs typeface="Lucida Sans Unicode" pitchFamily="34" charset="0"/>
              </a:defRPr>
            </a:lvl1pPr>
            <a:lvl2pPr marL="742950" indent="-285750" eaLnBrk="0" hangingPunct="0">
              <a:defRPr b="1">
                <a:solidFill>
                  <a:schemeClr val="bg1"/>
                </a:solidFill>
                <a:latin typeface="Arial" charset="0"/>
                <a:ea typeface="Lucida Sans Unicode" pitchFamily="34" charset="0"/>
                <a:cs typeface="Lucida Sans Unicode" pitchFamily="34" charset="0"/>
              </a:defRPr>
            </a:lvl2pPr>
            <a:lvl3pPr marL="1143000" indent="-228600" eaLnBrk="0" hangingPunct="0">
              <a:defRPr b="1">
                <a:solidFill>
                  <a:schemeClr val="bg1"/>
                </a:solidFill>
                <a:latin typeface="Arial" charset="0"/>
                <a:ea typeface="Lucida Sans Unicode" pitchFamily="34" charset="0"/>
                <a:cs typeface="Lucida Sans Unicode" pitchFamily="34" charset="0"/>
              </a:defRPr>
            </a:lvl3pPr>
            <a:lvl4pPr marL="1600200" indent="-228600" eaLnBrk="0" hangingPunct="0">
              <a:defRPr b="1">
                <a:solidFill>
                  <a:schemeClr val="bg1"/>
                </a:solidFill>
                <a:latin typeface="Arial" charset="0"/>
                <a:ea typeface="Lucida Sans Unicode" pitchFamily="34" charset="0"/>
                <a:cs typeface="Lucida Sans Unicode" pitchFamily="34" charset="0"/>
              </a:defRPr>
            </a:lvl4pPr>
            <a:lvl5pPr marL="2057400" indent="-228600" eaLnBrk="0" hangingPunct="0">
              <a:defRPr b="1">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9pPr>
          </a:lstStyle>
          <a:p>
            <a:pPr eaLnBrk="1" hangingPunct="1">
              <a:defRPr/>
            </a:pPr>
            <a:endParaRPr lang="de-DE" altLang="de-DE" smtClean="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0" name="Titel 9"/>
          <p:cNvSpPr>
            <a:spLocks noGrp="1"/>
          </p:cNvSpPr>
          <p:nvPr>
            <p:ph type="title"/>
          </p:nvPr>
        </p:nvSpPr>
        <p:spPr/>
        <p:txBody>
          <a:bodyPr/>
          <a:lstStyle/>
          <a:p>
            <a:r>
              <a:rPr lang="de-DE" smtClean="0"/>
              <a:t>Titelmasterformat durch Klicken bearbeiten</a:t>
            </a:r>
            <a:endParaRPr lang="de-DE"/>
          </a:p>
        </p:txBody>
      </p:sp>
      <p:sp>
        <p:nvSpPr>
          <p:cNvPr id="7"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5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3"/>
          <p:cNvSpPr>
            <a:spLocks noChangeArrowheads="1"/>
          </p:cNvSpPr>
          <p:nvPr/>
        </p:nvSpPr>
        <p:spPr bwMode="auto">
          <a:xfrm>
            <a:off x="7812088" y="6237288"/>
            <a:ext cx="863600" cy="476250"/>
          </a:xfrm>
          <a:prstGeom prst="rect">
            <a:avLst/>
          </a:prstGeom>
          <a:noFill/>
          <a:ln>
            <a:noFill/>
          </a:ln>
          <a:extLst/>
        </p:spPr>
        <p:txBody>
          <a:bodyPr wrap="none" anchor="ctr"/>
          <a:lstStyle>
            <a:lvl1pPr eaLnBrk="0" hangingPunct="0">
              <a:defRPr b="1">
                <a:solidFill>
                  <a:schemeClr val="bg1"/>
                </a:solidFill>
                <a:latin typeface="Arial" charset="0"/>
                <a:ea typeface="Lucida Sans Unicode" pitchFamily="34" charset="0"/>
                <a:cs typeface="Lucida Sans Unicode" pitchFamily="34" charset="0"/>
              </a:defRPr>
            </a:lvl1pPr>
            <a:lvl2pPr marL="742950" indent="-285750" eaLnBrk="0" hangingPunct="0">
              <a:defRPr b="1">
                <a:solidFill>
                  <a:schemeClr val="bg1"/>
                </a:solidFill>
                <a:latin typeface="Arial" charset="0"/>
                <a:ea typeface="Lucida Sans Unicode" pitchFamily="34" charset="0"/>
                <a:cs typeface="Lucida Sans Unicode" pitchFamily="34" charset="0"/>
              </a:defRPr>
            </a:lvl2pPr>
            <a:lvl3pPr marL="1143000" indent="-228600" eaLnBrk="0" hangingPunct="0">
              <a:defRPr b="1">
                <a:solidFill>
                  <a:schemeClr val="bg1"/>
                </a:solidFill>
                <a:latin typeface="Arial" charset="0"/>
                <a:ea typeface="Lucida Sans Unicode" pitchFamily="34" charset="0"/>
                <a:cs typeface="Lucida Sans Unicode" pitchFamily="34" charset="0"/>
              </a:defRPr>
            </a:lvl3pPr>
            <a:lvl4pPr marL="1600200" indent="-228600" eaLnBrk="0" hangingPunct="0">
              <a:defRPr b="1">
                <a:solidFill>
                  <a:schemeClr val="bg1"/>
                </a:solidFill>
                <a:latin typeface="Arial" charset="0"/>
                <a:ea typeface="Lucida Sans Unicode" pitchFamily="34" charset="0"/>
                <a:cs typeface="Lucida Sans Unicode" pitchFamily="34" charset="0"/>
              </a:defRPr>
            </a:lvl4pPr>
            <a:lvl5pPr marL="2057400" indent="-228600" eaLnBrk="0" hangingPunct="0">
              <a:defRPr b="1">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9pPr>
          </a:lstStyle>
          <a:p>
            <a:pPr eaLnBrk="1" hangingPunct="1">
              <a:defRPr/>
            </a:pPr>
            <a:endParaRPr lang="de-DE" altLang="de-DE" smtClean="0"/>
          </a:p>
        </p:txBody>
      </p:sp>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8"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5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3"/>
          <p:cNvSpPr>
            <a:spLocks noChangeArrowheads="1"/>
          </p:cNvSpPr>
          <p:nvPr/>
        </p:nvSpPr>
        <p:spPr bwMode="auto">
          <a:xfrm>
            <a:off x="7812088" y="6237288"/>
            <a:ext cx="863600" cy="476250"/>
          </a:xfrm>
          <a:prstGeom prst="rect">
            <a:avLst/>
          </a:prstGeom>
          <a:noFill/>
          <a:ln>
            <a:noFill/>
          </a:ln>
          <a:extLst/>
        </p:spPr>
        <p:txBody>
          <a:bodyPr wrap="none" anchor="ctr"/>
          <a:lstStyle>
            <a:lvl1pPr eaLnBrk="0" hangingPunct="0">
              <a:defRPr b="1">
                <a:solidFill>
                  <a:schemeClr val="bg1"/>
                </a:solidFill>
                <a:latin typeface="Arial" charset="0"/>
                <a:ea typeface="Lucida Sans Unicode" pitchFamily="34" charset="0"/>
                <a:cs typeface="Lucida Sans Unicode" pitchFamily="34" charset="0"/>
              </a:defRPr>
            </a:lvl1pPr>
            <a:lvl2pPr marL="742950" indent="-285750" eaLnBrk="0" hangingPunct="0">
              <a:defRPr b="1">
                <a:solidFill>
                  <a:schemeClr val="bg1"/>
                </a:solidFill>
                <a:latin typeface="Arial" charset="0"/>
                <a:ea typeface="Lucida Sans Unicode" pitchFamily="34" charset="0"/>
                <a:cs typeface="Lucida Sans Unicode" pitchFamily="34" charset="0"/>
              </a:defRPr>
            </a:lvl2pPr>
            <a:lvl3pPr marL="1143000" indent="-228600" eaLnBrk="0" hangingPunct="0">
              <a:defRPr b="1">
                <a:solidFill>
                  <a:schemeClr val="bg1"/>
                </a:solidFill>
                <a:latin typeface="Arial" charset="0"/>
                <a:ea typeface="Lucida Sans Unicode" pitchFamily="34" charset="0"/>
                <a:cs typeface="Lucida Sans Unicode" pitchFamily="34" charset="0"/>
              </a:defRPr>
            </a:lvl3pPr>
            <a:lvl4pPr marL="1600200" indent="-228600" eaLnBrk="0" hangingPunct="0">
              <a:defRPr b="1">
                <a:solidFill>
                  <a:schemeClr val="bg1"/>
                </a:solidFill>
                <a:latin typeface="Arial" charset="0"/>
                <a:ea typeface="Lucida Sans Unicode" pitchFamily="34" charset="0"/>
                <a:cs typeface="Lucida Sans Unicode" pitchFamily="34" charset="0"/>
              </a:defRPr>
            </a:lvl4pPr>
            <a:lvl5pPr marL="2057400" indent="-228600" eaLnBrk="0" hangingPunct="0">
              <a:defRPr b="1">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9pPr>
          </a:lstStyle>
          <a:p>
            <a:pPr eaLnBrk="1" hangingPunct="1">
              <a:defRPr/>
            </a:pPr>
            <a:endParaRPr lang="de-DE" altLang="de-DE" smtClean="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12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FDD"/>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de-DE" smtClean="0"/>
              <a:t>Klicken Sie, um das Format des Titeltextes zu bearbeiten</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a:p>
            <a:pPr lvl="4"/>
            <a:r>
              <a:rPr lang="en-GB" altLang="de-DE" smtClean="0"/>
              <a:t>Achte Gliederungsebene</a:t>
            </a:r>
          </a:p>
          <a:p>
            <a:pPr lvl="4"/>
            <a:r>
              <a:rPr lang="en-GB" altLang="de-DE" smtClean="0"/>
              <a:t>Neunte Gliederungsebene</a:t>
            </a:r>
          </a:p>
        </p:txBody>
      </p:sp>
      <p:sp>
        <p:nvSpPr>
          <p:cNvPr id="11" name="Rectangle 12"/>
          <p:cNvSpPr>
            <a:spLocks noChangeArrowheads="1"/>
          </p:cNvSpPr>
          <p:nvPr userDrawn="1"/>
        </p:nvSpPr>
        <p:spPr bwMode="auto">
          <a:xfrm>
            <a:off x="5364163" y="6165850"/>
            <a:ext cx="3311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sz="1600" dirty="0">
                <a:solidFill>
                  <a:srgbClr val="008000"/>
                </a:solidFill>
                <a:effectLst>
                  <a:outerShdw blurRad="38100" dist="38100" dir="2700000" algn="tl">
                    <a:srgbClr val="000000"/>
                  </a:outerShdw>
                </a:effectLst>
              </a:rPr>
              <a:t>Ingenieurbüro</a:t>
            </a:r>
          </a:p>
          <a:p>
            <a:pPr>
              <a:defRPr/>
            </a:pPr>
            <a:r>
              <a:rPr lang="de-DE" sz="1400" dirty="0">
                <a:solidFill>
                  <a:srgbClr val="008000"/>
                </a:solidFill>
                <a:effectLst>
                  <a:outerShdw blurRad="38100" dist="38100" dir="2700000" algn="tl">
                    <a:srgbClr val="000000"/>
                  </a:outerShdw>
                </a:effectLst>
              </a:rPr>
              <a:t>Dr.-Ing. Wilfried Eckhof</a:t>
            </a:r>
          </a:p>
        </p:txBody>
      </p:sp>
      <p:pic>
        <p:nvPicPr>
          <p:cNvPr id="13" name="Grafik 12"/>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559675" y="6196013"/>
            <a:ext cx="1116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Lst>
  <p:timing>
    <p:tnLst>
      <p:par>
        <p:cTn id="1" dur="indefinite" restart="never" nodeType="tmRoot"/>
      </p:par>
    </p:tnLst>
  </p:timing>
  <p:hf hdr="0" ftr="0" dt="0"/>
  <p:txStyles>
    <p:titleStyle>
      <a:lvl1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mj-lt"/>
          <a:ea typeface="Lucida Sans Unicode" pitchFamily="34" charset="0"/>
          <a:cs typeface="+mj-cs"/>
        </a:defRPr>
      </a:lvl1pPr>
      <a:lvl2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2pPr>
      <a:lvl3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3pPr>
      <a:lvl4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4pPr>
      <a:lvl5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Lucida Sans Unicode" pitchFamily="34" charset="0"/>
          <a:cs typeface="Lucida Sans Unicode" pitchFamily="34" charset="0"/>
        </a:defRPr>
      </a:lvl5pPr>
      <a:lvl6pPr marL="4572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Lucida Sans Unicode" pitchFamily="34" charset="0"/>
        </a:defRPr>
      </a:lvl6pPr>
      <a:lvl7pPr marL="9144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Lucida Sans Unicode" pitchFamily="34" charset="0"/>
        </a:defRPr>
      </a:lvl7pPr>
      <a:lvl8pPr marL="13716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Lucida Sans Unicode" pitchFamily="34" charset="0"/>
        </a:defRPr>
      </a:lvl8pPr>
      <a:lvl9pPr marL="1828800" algn="ctr" defTabSz="449263" rtl="0" fontAlgn="base">
        <a:spcBef>
          <a:spcPct val="0"/>
        </a:spcBef>
        <a:spcAft>
          <a:spcPct val="0"/>
        </a:spcAft>
        <a:buClr>
          <a:srgbClr val="000000"/>
        </a:buClr>
        <a:buSzPct val="100000"/>
        <a:buFont typeface="Arial" charset="0"/>
        <a:defRPr sz="4400">
          <a:solidFill>
            <a:srgbClr val="000000"/>
          </a:solidFill>
          <a:latin typeface="Arial" charset="0"/>
          <a:cs typeface="Lucida Sans Unicode" pitchFamily="34" charset="0"/>
        </a:defRPr>
      </a:lvl9pPr>
    </p:titleStyle>
    <p:bodyStyle>
      <a:lvl1pPr marL="341313" indent="-341313" algn="l" defTabSz="449263"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Lucida Sans Unicode" pitchFamily="34" charset="0"/>
          <a:cs typeface="+mn-cs"/>
        </a:defRPr>
      </a:lvl1pPr>
      <a:lvl2pPr marL="741363" indent="-284163" algn="l" defTabSz="449263" rtl="0" eaLnBrk="0" fontAlgn="base" hangingPunct="0">
        <a:spcBef>
          <a:spcPts val="700"/>
        </a:spcBef>
        <a:spcAft>
          <a:spcPct val="0"/>
        </a:spcAft>
        <a:buClr>
          <a:srgbClr val="000000"/>
        </a:buClr>
        <a:buSzPct val="100000"/>
        <a:buFont typeface="Arial" charset="0"/>
        <a:buChar char="–"/>
        <a:defRPr sz="2800">
          <a:solidFill>
            <a:srgbClr val="000000"/>
          </a:solidFill>
          <a:latin typeface="+mn-lt"/>
          <a:ea typeface="Lucida Sans Unicode" pitchFamily="34" charset="0"/>
          <a:cs typeface="+mn-cs"/>
        </a:defRPr>
      </a:lvl2pPr>
      <a:lvl3pPr marL="1143000" indent="-228600" algn="l" defTabSz="449263" rtl="0" eaLnBrk="0" fontAlgn="base" hangingPunct="0">
        <a:spcBef>
          <a:spcPts val="600"/>
        </a:spcBef>
        <a:spcAft>
          <a:spcPct val="0"/>
        </a:spcAft>
        <a:buClr>
          <a:srgbClr val="000000"/>
        </a:buClr>
        <a:buSzPct val="100000"/>
        <a:buFont typeface="Arial" charset="0"/>
        <a:buChar char="•"/>
        <a:defRPr sz="2400">
          <a:solidFill>
            <a:srgbClr val="000000"/>
          </a:solidFill>
          <a:latin typeface="+mn-lt"/>
          <a:ea typeface="Lucida Sans Unicode" pitchFamily="34" charset="0"/>
          <a:cs typeface="+mn-cs"/>
        </a:defRPr>
      </a:lvl3pPr>
      <a:lvl4pPr marL="1600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Lucida Sans Unicode" pitchFamily="34" charset="0"/>
          <a:cs typeface="+mn-cs"/>
        </a:defRPr>
      </a:lvl4pPr>
      <a:lvl5pPr marL="20574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Lucida Sans Unicode" pitchFamily="34" charset="0"/>
          <a:cs typeface="+mn-cs"/>
        </a:defRPr>
      </a:lvl5pPr>
      <a:lvl6pPr marL="25146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92125" y="731838"/>
            <a:ext cx="7427913" cy="51752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eaLnBrk="0" hangingPunct="0">
              <a:spcBef>
                <a:spcPts val="8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charset="0"/>
                <a:ea typeface="Lucida Sans Unicode" pitchFamily="34" charset="0"/>
                <a:cs typeface="Lucida Sans Unicode" pitchFamily="34" charset="0"/>
              </a:defRPr>
            </a:lvl9pPr>
          </a:lstStyle>
          <a:p>
            <a:pPr algn="ctr" eaLnBrk="1" hangingPunct="1">
              <a:lnSpc>
                <a:spcPct val="80000"/>
              </a:lnSpc>
              <a:buFont typeface="Arial" charset="0"/>
              <a:buNone/>
            </a:pPr>
            <a:r>
              <a:rPr lang="de-DE" altLang="de-DE" sz="2400" dirty="0" smtClean="0">
                <a:solidFill>
                  <a:srgbClr val="00B050"/>
                </a:solidFill>
              </a:rPr>
              <a:t>Anforderungen an Tierhaltungsanlagen  </a:t>
            </a:r>
          </a:p>
          <a:p>
            <a:pPr algn="ctr" eaLnBrk="1" hangingPunct="1">
              <a:lnSpc>
                <a:spcPct val="80000"/>
              </a:lnSpc>
              <a:buNone/>
            </a:pPr>
            <a:r>
              <a:rPr lang="de-DE" altLang="de-DE" sz="2400" dirty="0" smtClean="0">
                <a:solidFill>
                  <a:srgbClr val="00B050"/>
                </a:solidFill>
              </a:rPr>
              <a:t>Konsequenzen und Handlungsoptionen </a:t>
            </a:r>
          </a:p>
          <a:p>
            <a:pPr algn="ctr" eaLnBrk="1" hangingPunct="1">
              <a:lnSpc>
                <a:spcPct val="80000"/>
              </a:lnSpc>
              <a:buNone/>
            </a:pPr>
            <a:r>
              <a:rPr lang="de-DE" altLang="de-DE" sz="2400" dirty="0" smtClean="0">
                <a:solidFill>
                  <a:srgbClr val="00B050"/>
                </a:solidFill>
              </a:rPr>
              <a:t>für die Landwirtschaft</a:t>
            </a:r>
          </a:p>
          <a:p>
            <a:pPr algn="ctr" eaLnBrk="1" hangingPunct="1">
              <a:lnSpc>
                <a:spcPct val="80000"/>
              </a:lnSpc>
              <a:buNone/>
            </a:pPr>
            <a:endParaRPr lang="de-DE" altLang="de-DE" sz="1200" dirty="0" smtClean="0">
              <a:solidFill>
                <a:srgbClr val="00B050"/>
              </a:solidFill>
            </a:endParaRPr>
          </a:p>
          <a:p>
            <a:pPr algn="ctr" eaLnBrk="1" hangingPunct="1">
              <a:lnSpc>
                <a:spcPct val="80000"/>
              </a:lnSpc>
              <a:buFont typeface="Arial" charset="0"/>
              <a:buNone/>
            </a:pPr>
            <a:r>
              <a:rPr lang="de-DE" altLang="de-DE" sz="2800" dirty="0" smtClean="0">
                <a:solidFill>
                  <a:srgbClr val="FF0000"/>
                </a:solidFill>
              </a:rPr>
              <a:t>Handlungsoptionen</a:t>
            </a:r>
          </a:p>
          <a:p>
            <a:pPr algn="ctr" eaLnBrk="1" hangingPunct="1">
              <a:lnSpc>
                <a:spcPct val="80000"/>
              </a:lnSpc>
              <a:buFont typeface="Arial" charset="0"/>
              <a:buNone/>
            </a:pPr>
            <a:r>
              <a:rPr lang="de-DE" altLang="de-DE" sz="2800" dirty="0" smtClean="0">
                <a:solidFill>
                  <a:srgbClr val="FF0000"/>
                </a:solidFill>
              </a:rPr>
              <a:t>Technik/Forschung/Entwicklung</a:t>
            </a:r>
            <a:endParaRPr lang="de-DE" altLang="de-DE" sz="2800" dirty="0">
              <a:solidFill>
                <a:srgbClr val="FF0000"/>
              </a:solidFill>
            </a:endParaRPr>
          </a:p>
          <a:p>
            <a:pPr algn="ctr" eaLnBrk="1" hangingPunct="1">
              <a:lnSpc>
                <a:spcPct val="80000"/>
              </a:lnSpc>
              <a:buFont typeface="Arial" charset="0"/>
              <a:buNone/>
            </a:pPr>
            <a:r>
              <a:rPr lang="de-DE" altLang="de-DE" dirty="0"/>
              <a:t>	</a:t>
            </a:r>
            <a:r>
              <a:rPr lang="en-GB" altLang="de-DE" sz="1800" b="0" dirty="0" smtClean="0"/>
              <a:t>Dr</a:t>
            </a:r>
            <a:r>
              <a:rPr lang="en-GB" altLang="de-DE" sz="1800" b="0" dirty="0"/>
              <a:t>.-</a:t>
            </a:r>
            <a:r>
              <a:rPr lang="en-GB" altLang="de-DE" sz="1800" b="0" dirty="0" err="1"/>
              <a:t>Ing</a:t>
            </a:r>
            <a:r>
              <a:rPr lang="en-GB" altLang="de-DE" sz="1800" b="0" dirty="0"/>
              <a:t>. </a:t>
            </a:r>
            <a:r>
              <a:rPr lang="en-GB" altLang="de-DE" sz="1800" b="0" dirty="0" err="1"/>
              <a:t>Wilfried</a:t>
            </a:r>
            <a:r>
              <a:rPr lang="en-GB" altLang="de-DE" sz="1800" b="0" dirty="0"/>
              <a:t> </a:t>
            </a:r>
            <a:r>
              <a:rPr lang="en-GB" altLang="de-DE" sz="1800" b="0" dirty="0" err="1"/>
              <a:t>Eckhof</a:t>
            </a:r>
            <a:r>
              <a:rPr lang="en-GB" altLang="de-DE" sz="1800" b="0" dirty="0"/>
              <a:t> </a:t>
            </a:r>
          </a:p>
          <a:p>
            <a:pPr eaLnBrk="1" hangingPunct="1">
              <a:lnSpc>
                <a:spcPct val="80000"/>
              </a:lnSpc>
              <a:buFont typeface="Arial" charset="0"/>
              <a:buNone/>
            </a:pPr>
            <a:r>
              <a:rPr lang="en-GB" altLang="de-DE" sz="1800" b="0" dirty="0"/>
              <a:t>				</a:t>
            </a:r>
          </a:p>
          <a:p>
            <a:pPr eaLnBrk="1" hangingPunct="1">
              <a:lnSpc>
                <a:spcPct val="80000"/>
              </a:lnSpc>
              <a:buFont typeface="Arial" charset="0"/>
              <a:buNone/>
            </a:pPr>
            <a:endParaRPr lang="en-GB" altLang="de-DE" sz="1800" b="0" dirty="0"/>
          </a:p>
        </p:txBody>
      </p:sp>
      <p:pic>
        <p:nvPicPr>
          <p:cNvPr id="163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475" y="720725"/>
            <a:ext cx="1279525"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8" name="Textfeld 1"/>
          <p:cNvSpPr txBox="1">
            <a:spLocks noChangeArrowheads="1"/>
          </p:cNvSpPr>
          <p:nvPr/>
        </p:nvSpPr>
        <p:spPr bwMode="auto">
          <a:xfrm>
            <a:off x="827088" y="4652963"/>
            <a:ext cx="337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Char char="•"/>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9pPr>
          </a:lstStyle>
          <a:p>
            <a:pPr eaLnBrk="1" hangingPunct="1">
              <a:spcBef>
                <a:spcPct val="0"/>
              </a:spcBef>
              <a:buFont typeface="Arial" charset="0"/>
              <a:buNone/>
            </a:pPr>
            <a:r>
              <a:rPr lang="de-DE" altLang="de-DE" sz="1800" dirty="0" smtClean="0">
                <a:solidFill>
                  <a:schemeClr val="tx1"/>
                </a:solidFill>
              </a:rPr>
              <a:t>KTBL-Fachgespräch</a:t>
            </a:r>
          </a:p>
          <a:p>
            <a:pPr eaLnBrk="1" hangingPunct="1">
              <a:spcBef>
                <a:spcPct val="0"/>
              </a:spcBef>
              <a:buFont typeface="Arial" charset="0"/>
              <a:buNone/>
            </a:pPr>
            <a:r>
              <a:rPr lang="de-DE" altLang="de-DE" sz="1800" dirty="0" smtClean="0">
                <a:solidFill>
                  <a:schemeClr val="tx1"/>
                </a:solidFill>
              </a:rPr>
              <a:t>Am 17. Januar 2015 auf der Grünen Woche in Berlin</a:t>
            </a:r>
            <a:endParaRPr lang="de-DE" altLang="de-DE" sz="1800" dirty="0">
              <a:solidFill>
                <a:schemeClr val="tx1"/>
              </a:solidFill>
            </a:endParaRPr>
          </a:p>
        </p:txBody>
      </p:sp>
      <p:pic>
        <p:nvPicPr>
          <p:cNvPr id="16389" name="Grafik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750" y="3724275"/>
            <a:ext cx="287972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67544" y="6198755"/>
            <a:ext cx="4572000" cy="461665"/>
          </a:xfrm>
          <a:prstGeom prst="rect">
            <a:avLst/>
          </a:prstGeom>
          <a:ln>
            <a:noFill/>
          </a:ln>
        </p:spPr>
        <p:txBody>
          <a:bodyPr>
            <a:spAutoFit/>
          </a:bodyPr>
          <a:lstStyle/>
          <a:p>
            <a:r>
              <a:rPr lang="de-DE" sz="800" b="1" i="0" baseline="0" dirty="0" smtClean="0">
                <a:solidFill>
                  <a:srgbClr val="007E00"/>
                </a:solidFill>
              </a:rPr>
              <a:t>Akkreditiertes Messlabor nach DIN EN ISO/IEC 17025 </a:t>
            </a:r>
          </a:p>
          <a:p>
            <a:r>
              <a:rPr lang="de-DE" sz="800" b="1" i="0" baseline="0" dirty="0" smtClean="0">
                <a:solidFill>
                  <a:srgbClr val="007E00"/>
                </a:solidFill>
              </a:rPr>
              <a:t>für Probenahme und Messung von Gerüchen </a:t>
            </a:r>
          </a:p>
          <a:p>
            <a:r>
              <a:rPr lang="de-DE" sz="800" b="1" i="0" baseline="0" dirty="0" smtClean="0">
                <a:solidFill>
                  <a:srgbClr val="007E00"/>
                </a:solidFill>
              </a:rPr>
              <a:t>sowie  für Immissionsprognosen</a:t>
            </a:r>
            <a:endParaRPr lang="de-DE" sz="800" b="1" i="0" baseline="0" dirty="0">
              <a:solidFill>
                <a:srgbClr val="007E00"/>
              </a:solidFill>
            </a:endParaRP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844" y="6159457"/>
            <a:ext cx="1116332" cy="54025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95288" y="981075"/>
            <a:ext cx="8353425" cy="5111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800"/>
              </a:spcBef>
              <a:buChar char="•"/>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9pPr>
          </a:lstStyle>
          <a:p>
            <a:pPr eaLnBrk="1" hangingPunct="1">
              <a:spcBef>
                <a:spcPct val="0"/>
              </a:spcBef>
              <a:buFont typeface="Arial" charset="0"/>
              <a:buNone/>
            </a:pPr>
            <a:endParaRPr lang="de-DE" altLang="de-DE" sz="1800">
              <a:solidFill>
                <a:schemeClr val="bg1"/>
              </a:solidFill>
            </a:endParaRPr>
          </a:p>
        </p:txBody>
      </p:sp>
      <p:sp>
        <p:nvSpPr>
          <p:cNvPr id="18435" name="Rectangle 2"/>
          <p:cNvSpPr>
            <a:spLocks noGrp="1" noChangeArrowheads="1"/>
          </p:cNvSpPr>
          <p:nvPr>
            <p:ph type="title" idx="4294967295"/>
          </p:nvPr>
        </p:nvSpPr>
        <p:spPr>
          <a:xfrm>
            <a:off x="457200" y="128588"/>
            <a:ext cx="8228013" cy="779462"/>
          </a:xfrm>
        </p:spPr>
        <p:txBody>
          <a:bodyPr/>
          <a:lstStyle/>
          <a:p>
            <a:r>
              <a:rPr lang="de-DE" sz="2800" b="1" dirty="0" smtClean="0"/>
              <a:t>Statement für </a:t>
            </a:r>
            <a:r>
              <a:rPr lang="de-DE" sz="2800" b="1" dirty="0"/>
              <a:t>die Podiumsdiskussion </a:t>
            </a:r>
            <a:endParaRPr lang="de-DE" altLang="de-DE" sz="2800" b="1" dirty="0" smtClean="0">
              <a:solidFill>
                <a:srgbClr val="00B050"/>
              </a:solidFill>
            </a:endParaRPr>
          </a:p>
        </p:txBody>
      </p:sp>
      <p:sp>
        <p:nvSpPr>
          <p:cNvPr id="18436" name="Rectangle 3"/>
          <p:cNvSpPr>
            <a:spLocks noGrp="1" noChangeArrowheads="1"/>
          </p:cNvSpPr>
          <p:nvPr>
            <p:ph type="body" idx="4294967295"/>
          </p:nvPr>
        </p:nvSpPr>
        <p:spPr>
          <a:xfrm>
            <a:off x="395288" y="981075"/>
            <a:ext cx="8280400" cy="4752975"/>
          </a:xfrm>
        </p:spPr>
        <p:txBody>
          <a:bodyPr/>
          <a:lstStyle/>
          <a:p>
            <a:pPr>
              <a:buFontTx/>
              <a:buChar char="-"/>
            </a:pPr>
            <a:endParaRPr lang="de-DE" sz="2400" dirty="0" smtClean="0"/>
          </a:p>
          <a:p>
            <a:pPr>
              <a:buFontTx/>
              <a:buChar char="-"/>
            </a:pPr>
            <a:endParaRPr lang="de-DE" sz="2400" dirty="0"/>
          </a:p>
          <a:p>
            <a:pPr marL="0" indent="0">
              <a:buNone/>
            </a:pPr>
            <a:r>
              <a:rPr lang="de-DE" sz="2400" dirty="0" smtClean="0"/>
              <a:t>Die </a:t>
            </a:r>
            <a:r>
              <a:rPr lang="de-DE" sz="2400" dirty="0"/>
              <a:t>derzeitige Nutztierhaltung steht fast täglich in der öffentlichen Kritik. </a:t>
            </a:r>
            <a:endParaRPr lang="de-DE" sz="2400" dirty="0" smtClean="0"/>
          </a:p>
          <a:p>
            <a:pPr marL="0" indent="0">
              <a:buNone/>
            </a:pPr>
            <a:endParaRPr lang="de-DE" sz="2400" dirty="0" smtClean="0"/>
          </a:p>
          <a:p>
            <a:pPr marL="0" indent="0">
              <a:buNone/>
            </a:pPr>
            <a:r>
              <a:rPr lang="de-DE" altLang="de-DE" sz="2400" dirty="0">
                <a:solidFill>
                  <a:srgbClr val="C00000"/>
                </a:solidFill>
              </a:rPr>
              <a:t>gefühlte Probleme     </a:t>
            </a:r>
            <a:r>
              <a:rPr lang="de-DE" altLang="de-DE" sz="2400" dirty="0">
                <a:solidFill>
                  <a:srgbClr val="C00000"/>
                </a:solidFill>
                <a:sym typeface="Wingdings" panose="05000000000000000000" pitchFamily="2" charset="2"/>
              </a:rPr>
              <a:t>====    tatsächliche Probleme</a:t>
            </a:r>
          </a:p>
          <a:p>
            <a:pPr marL="0" indent="0">
              <a:buNone/>
            </a:pPr>
            <a:endParaRPr lang="de-DE" sz="2400" dirty="0" smtClean="0"/>
          </a:p>
          <a:p>
            <a:pPr marL="0" indent="0">
              <a:buNone/>
            </a:pPr>
            <a:r>
              <a:rPr lang="de-DE" sz="2400" dirty="0" smtClean="0"/>
              <a:t>Welche </a:t>
            </a:r>
            <a:r>
              <a:rPr lang="de-DE" sz="2400" dirty="0"/>
              <a:t>Konsequenzen und Handlungsoptionen sind daraus abzuleiten?</a:t>
            </a:r>
          </a:p>
          <a:p>
            <a:pPr marL="0" indent="0" algn="ctr">
              <a:buNone/>
            </a:pPr>
            <a:endParaRPr lang="de-DE" sz="2400" dirty="0"/>
          </a:p>
          <a:p>
            <a:pPr marL="457200" indent="-14288">
              <a:lnSpc>
                <a:spcPct val="150000"/>
              </a:lnSpc>
              <a:buFont typeface="Arial" charset="0"/>
              <a:buAutoNum type="arabicPeriod"/>
              <a:defRPr/>
            </a:pPr>
            <a:endParaRPr lang="de-DE" altLang="de-DE"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95288" y="981075"/>
            <a:ext cx="8353425" cy="5111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800"/>
              </a:spcBef>
              <a:buChar char="•"/>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9pPr>
          </a:lstStyle>
          <a:p>
            <a:pPr eaLnBrk="1" hangingPunct="1">
              <a:spcBef>
                <a:spcPct val="0"/>
              </a:spcBef>
              <a:buFont typeface="Arial" charset="0"/>
              <a:buNone/>
            </a:pPr>
            <a:endParaRPr lang="de-DE" altLang="de-DE" sz="1800">
              <a:solidFill>
                <a:schemeClr val="bg1"/>
              </a:solidFill>
            </a:endParaRPr>
          </a:p>
        </p:txBody>
      </p:sp>
      <p:sp>
        <p:nvSpPr>
          <p:cNvPr id="18435" name="Rectangle 2"/>
          <p:cNvSpPr>
            <a:spLocks noGrp="1" noChangeArrowheads="1"/>
          </p:cNvSpPr>
          <p:nvPr>
            <p:ph type="title" idx="4294967295"/>
          </p:nvPr>
        </p:nvSpPr>
        <p:spPr>
          <a:xfrm>
            <a:off x="457200" y="128588"/>
            <a:ext cx="8228013" cy="779462"/>
          </a:xfrm>
        </p:spPr>
        <p:txBody>
          <a:bodyPr/>
          <a:lstStyle/>
          <a:p>
            <a:r>
              <a:rPr lang="de-DE" altLang="de-DE" sz="2800" b="1" dirty="0" smtClean="0">
                <a:solidFill>
                  <a:srgbClr val="00B050"/>
                </a:solidFill>
              </a:rPr>
              <a:t>Qualitätsdiskussion</a:t>
            </a:r>
          </a:p>
        </p:txBody>
      </p:sp>
      <p:sp>
        <p:nvSpPr>
          <p:cNvPr id="18436" name="Rectangle 3"/>
          <p:cNvSpPr>
            <a:spLocks noGrp="1" noChangeArrowheads="1"/>
          </p:cNvSpPr>
          <p:nvPr>
            <p:ph type="body" idx="4294967295"/>
          </p:nvPr>
        </p:nvSpPr>
        <p:spPr>
          <a:xfrm>
            <a:off x="395288" y="981075"/>
            <a:ext cx="8280400" cy="4752975"/>
          </a:xfrm>
        </p:spPr>
        <p:txBody>
          <a:bodyPr/>
          <a:lstStyle/>
          <a:p>
            <a:pPr lvl="0">
              <a:buFontTx/>
              <a:buChar char="-"/>
            </a:pPr>
            <a:endParaRPr lang="de-DE" sz="2000" dirty="0" smtClean="0"/>
          </a:p>
          <a:p>
            <a:pPr lvl="0">
              <a:buFontTx/>
              <a:buChar char="-"/>
            </a:pPr>
            <a:r>
              <a:rPr lang="de-DE" sz="2000" dirty="0" smtClean="0"/>
              <a:t>Notwendig ist </a:t>
            </a:r>
            <a:r>
              <a:rPr lang="de-DE" sz="2000" dirty="0"/>
              <a:t>eine </a:t>
            </a:r>
            <a:r>
              <a:rPr lang="de-DE" sz="2000" dirty="0">
                <a:solidFill>
                  <a:srgbClr val="C00000"/>
                </a:solidFill>
              </a:rPr>
              <a:t>Qualitätsdiskussion</a:t>
            </a:r>
            <a:r>
              <a:rPr lang="de-DE" sz="2000" dirty="0"/>
              <a:t> und eine </a:t>
            </a:r>
            <a:r>
              <a:rPr lang="de-DE" sz="2000" dirty="0">
                <a:solidFill>
                  <a:srgbClr val="C00000"/>
                </a:solidFill>
              </a:rPr>
              <a:t>Qualitätsentwicklung</a:t>
            </a:r>
            <a:r>
              <a:rPr lang="de-DE" sz="2000" dirty="0"/>
              <a:t> in der Breite. </a:t>
            </a:r>
            <a:endParaRPr lang="de-DE" sz="2000" dirty="0" smtClean="0"/>
          </a:p>
          <a:p>
            <a:pPr lvl="0">
              <a:buFontTx/>
              <a:buChar char="-"/>
            </a:pPr>
            <a:r>
              <a:rPr lang="de-DE" sz="2000" dirty="0" smtClean="0"/>
              <a:t>Der </a:t>
            </a:r>
            <a:r>
              <a:rPr lang="de-DE" sz="2000" dirty="0"/>
              <a:t>Begriff „Massentierhaltung“ hilft in keiner Weise weiter, da er nicht definiert ist und auch keine Aussagen zur Qualität trifft. Er bringt zum Ausdruck „groß ist schlecht, klein ist gut“. Das trifft aber nicht den Kern. </a:t>
            </a:r>
            <a:endParaRPr lang="de-DE" sz="2000" dirty="0" smtClean="0"/>
          </a:p>
          <a:p>
            <a:pPr lvl="0">
              <a:buFontTx/>
              <a:buChar char="-"/>
            </a:pPr>
            <a:r>
              <a:rPr lang="de-DE" sz="2000" dirty="0" smtClean="0"/>
              <a:t>Es </a:t>
            </a:r>
            <a:r>
              <a:rPr lang="de-DE" sz="2000" dirty="0"/>
              <a:t>wird immer eine strukturelle Vielfalt geben. Deshalb muss die Qualitätsentwicklung auch die gesamte strukturelle Vielfalt erfassen. </a:t>
            </a:r>
            <a:endParaRPr lang="de-DE" sz="2000" dirty="0" smtClean="0"/>
          </a:p>
          <a:p>
            <a:pPr lvl="0">
              <a:buFontTx/>
              <a:buChar char="-"/>
            </a:pPr>
            <a:r>
              <a:rPr lang="de-DE" sz="2000" dirty="0" smtClean="0"/>
              <a:t>Zum </a:t>
            </a:r>
            <a:r>
              <a:rPr lang="de-DE" sz="2000" dirty="0"/>
              <a:t>Vergleich: Wird die Qualität eines Hotels von der Anzahl der Betten und Gäste bestimmt oder von der Anzahl der Sterne, die eine definierte Qualität zum Ausdruck bringen?</a:t>
            </a:r>
          </a:p>
          <a:p>
            <a:pPr marL="0" indent="0">
              <a:buNone/>
            </a:pPr>
            <a:endParaRPr lang="de-DE" sz="2400" dirty="0"/>
          </a:p>
          <a:p>
            <a:pPr marL="457200" indent="-14288">
              <a:lnSpc>
                <a:spcPct val="150000"/>
              </a:lnSpc>
              <a:buFont typeface="Arial" charset="0"/>
              <a:buAutoNum type="arabicPeriod"/>
              <a:defRPr/>
            </a:pPr>
            <a:endParaRPr lang="de-DE" altLang="de-DE" sz="2400" dirty="0" smtClean="0"/>
          </a:p>
        </p:txBody>
      </p:sp>
    </p:spTree>
    <p:extLst>
      <p:ext uri="{BB962C8B-B14F-4D97-AF65-F5344CB8AC3E}">
        <p14:creationId xmlns:p14="http://schemas.microsoft.com/office/powerpoint/2010/main" val="283135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idx="4294967295"/>
          </p:nvPr>
        </p:nvSpPr>
        <p:spPr>
          <a:xfrm>
            <a:off x="395288" y="333375"/>
            <a:ext cx="8229600" cy="1641475"/>
          </a:xfrm>
        </p:spPr>
        <p:txBody>
          <a:bodyPr/>
          <a:lstStyle/>
          <a:p>
            <a:r>
              <a:rPr lang="de-DE" altLang="de-DE" b="1" dirty="0" smtClean="0">
                <a:solidFill>
                  <a:srgbClr val="008000"/>
                </a:solidFill>
              </a:rPr>
              <a:t>Qualität: 5 Sterneställe </a:t>
            </a:r>
            <a:br>
              <a:rPr lang="de-DE" altLang="de-DE" b="1" dirty="0" smtClean="0">
                <a:solidFill>
                  <a:srgbClr val="008000"/>
                </a:solidFill>
              </a:rPr>
            </a:br>
            <a:endParaRPr lang="de-DE" altLang="de-DE" b="1" dirty="0" smtClean="0">
              <a:solidFill>
                <a:srgbClr val="008000"/>
              </a:solidFill>
            </a:endParaRPr>
          </a:p>
        </p:txBody>
      </p:sp>
      <p:sp>
        <p:nvSpPr>
          <p:cNvPr id="55299" name="Inhaltsplatzhalter 2"/>
          <p:cNvSpPr>
            <a:spLocks noGrp="1"/>
          </p:cNvSpPr>
          <p:nvPr>
            <p:ph idx="4294967295"/>
          </p:nvPr>
        </p:nvSpPr>
        <p:spPr>
          <a:xfrm>
            <a:off x="457200" y="1916113"/>
            <a:ext cx="8229600" cy="4033837"/>
          </a:xfrm>
          <a:solidFill>
            <a:schemeClr val="bg1"/>
          </a:solidFill>
        </p:spPr>
        <p:txBody>
          <a:bodyPr/>
          <a:lstStyle/>
          <a:p>
            <a:pPr marL="514350" indent="-514350">
              <a:lnSpc>
                <a:spcPct val="150000"/>
              </a:lnSpc>
              <a:buFontTx/>
              <a:buAutoNum type="arabicPeriod"/>
            </a:pPr>
            <a:r>
              <a:rPr lang="de-DE" altLang="de-DE" sz="2800" b="1" smtClean="0"/>
              <a:t>Produktqualität (Eier, Milch, Fleisch)</a:t>
            </a:r>
          </a:p>
          <a:p>
            <a:pPr marL="514350" indent="-514350">
              <a:lnSpc>
                <a:spcPct val="150000"/>
              </a:lnSpc>
              <a:buFontTx/>
              <a:buAutoNum type="arabicPeriod"/>
            </a:pPr>
            <a:r>
              <a:rPr lang="de-DE" altLang="de-DE" sz="2800" b="1" smtClean="0"/>
              <a:t>Tierwohl</a:t>
            </a:r>
          </a:p>
          <a:p>
            <a:pPr marL="514350" indent="-514350">
              <a:lnSpc>
                <a:spcPct val="150000"/>
              </a:lnSpc>
              <a:buFontTx/>
              <a:buAutoNum type="arabicPeriod"/>
            </a:pPr>
            <a:r>
              <a:rPr lang="de-DE" altLang="de-DE" sz="2800" b="1" smtClean="0"/>
              <a:t>Umweltverträglichkeit</a:t>
            </a:r>
          </a:p>
          <a:p>
            <a:pPr marL="514350" indent="-514350">
              <a:lnSpc>
                <a:spcPct val="150000"/>
              </a:lnSpc>
              <a:buFontTx/>
              <a:buAutoNum type="arabicPeriod"/>
            </a:pPr>
            <a:r>
              <a:rPr lang="de-DE" altLang="de-DE" sz="2800" b="1" smtClean="0"/>
              <a:t>Energieeffizienz (Futter und Technik)</a:t>
            </a:r>
          </a:p>
          <a:p>
            <a:pPr marL="514350" indent="-514350">
              <a:lnSpc>
                <a:spcPct val="150000"/>
              </a:lnSpc>
              <a:buFontTx/>
              <a:buAutoNum type="arabicPeriod"/>
            </a:pPr>
            <a:r>
              <a:rPr lang="de-DE" altLang="de-DE" sz="2800" b="1" smtClean="0"/>
              <a:t>Wirtschaftlichkeit</a:t>
            </a:r>
          </a:p>
        </p:txBody>
      </p:sp>
      <p:sp>
        <p:nvSpPr>
          <p:cNvPr id="4" name="Fußzeilenplatzhalter 3"/>
          <p:cNvSpPr txBox="1">
            <a:spLocks noGrp="1"/>
          </p:cNvSpPr>
          <p:nvPr/>
        </p:nvSpPr>
        <p:spPr bwMode="auto">
          <a:xfrm>
            <a:off x="5364163" y="6165850"/>
            <a:ext cx="3311525" cy="503238"/>
          </a:xfrm>
          <a:prstGeom prst="rect">
            <a:avLst/>
          </a:prstGeom>
          <a:noFill/>
          <a:ln>
            <a:miter lim="800000"/>
            <a:headEnd/>
            <a:tailEnd/>
          </a:ln>
        </p:spPr>
        <p:txBody>
          <a:bodyPr/>
          <a:lstStyle/>
          <a:p>
            <a:pPr>
              <a:defRPr/>
            </a:pPr>
            <a:r>
              <a:rPr lang="de-DE" sz="1600" b="1">
                <a:solidFill>
                  <a:srgbClr val="008000"/>
                </a:solidFill>
                <a:effectLst>
                  <a:outerShdw blurRad="38100" dist="38100" dir="2700000" algn="tl">
                    <a:srgbClr val="000000"/>
                  </a:outerShdw>
                </a:effectLst>
              </a:rPr>
              <a:t>Ingenieurbüro</a:t>
            </a:r>
          </a:p>
          <a:p>
            <a:pPr>
              <a:defRPr/>
            </a:pPr>
            <a:r>
              <a:rPr lang="de-DE" sz="1600" b="1">
                <a:solidFill>
                  <a:srgbClr val="008000"/>
                </a:solidFill>
                <a:effectLst>
                  <a:outerShdw blurRad="38100" dist="38100" dir="2700000" algn="tl">
                    <a:srgbClr val="000000"/>
                  </a:outerShdw>
                </a:effectLst>
              </a:rPr>
              <a:t>Dr.-Ing. Wilfried Eckhof</a:t>
            </a:r>
          </a:p>
        </p:txBody>
      </p:sp>
      <p:sp>
        <p:nvSpPr>
          <p:cNvPr id="5" name="Stern mit 5 Zacken 4"/>
          <p:cNvSpPr/>
          <p:nvPr/>
        </p:nvSpPr>
        <p:spPr>
          <a:xfrm>
            <a:off x="1835150" y="1168400"/>
            <a:ext cx="576263"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Stern mit 5 Zacken 5"/>
          <p:cNvSpPr/>
          <p:nvPr/>
        </p:nvSpPr>
        <p:spPr>
          <a:xfrm>
            <a:off x="2792413" y="1168400"/>
            <a:ext cx="576262" cy="50323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Stern mit 5 Zacken 6"/>
          <p:cNvSpPr/>
          <p:nvPr/>
        </p:nvSpPr>
        <p:spPr>
          <a:xfrm>
            <a:off x="3708400" y="1144588"/>
            <a:ext cx="576263" cy="504825"/>
          </a:xfrm>
          <a:prstGeom prst="star5">
            <a:avLst>
              <a:gd name="adj" fmla="val 1909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Stern mit 5 Zacken 7"/>
          <p:cNvSpPr/>
          <p:nvPr/>
        </p:nvSpPr>
        <p:spPr>
          <a:xfrm>
            <a:off x="4572000" y="1173163"/>
            <a:ext cx="576263" cy="5048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Stern mit 5 Zacken 8"/>
          <p:cNvSpPr/>
          <p:nvPr/>
        </p:nvSpPr>
        <p:spPr>
          <a:xfrm>
            <a:off x="5580063" y="1196975"/>
            <a:ext cx="576262" cy="50323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Stern mit 5 Zacken 9"/>
          <p:cNvSpPr/>
          <p:nvPr/>
        </p:nvSpPr>
        <p:spPr>
          <a:xfrm>
            <a:off x="7697788" y="2149475"/>
            <a:ext cx="576262" cy="5048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Stern mit 5 Zacken 10"/>
          <p:cNvSpPr/>
          <p:nvPr/>
        </p:nvSpPr>
        <p:spPr>
          <a:xfrm>
            <a:off x="7670800" y="2881313"/>
            <a:ext cx="576263" cy="5048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Stern mit 5 Zacken 11"/>
          <p:cNvSpPr/>
          <p:nvPr/>
        </p:nvSpPr>
        <p:spPr>
          <a:xfrm>
            <a:off x="7667625" y="3573463"/>
            <a:ext cx="576263" cy="5032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Stern mit 5 Zacken 12"/>
          <p:cNvSpPr/>
          <p:nvPr/>
        </p:nvSpPr>
        <p:spPr>
          <a:xfrm>
            <a:off x="7670800" y="4300538"/>
            <a:ext cx="576263" cy="5032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Stern mit 5 Zacken 13"/>
          <p:cNvSpPr/>
          <p:nvPr/>
        </p:nvSpPr>
        <p:spPr>
          <a:xfrm>
            <a:off x="7667625" y="5049838"/>
            <a:ext cx="576263" cy="5032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402630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95288" y="981075"/>
            <a:ext cx="8353425" cy="5111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800"/>
              </a:spcBef>
              <a:buChar char="•"/>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9pPr>
          </a:lstStyle>
          <a:p>
            <a:pPr eaLnBrk="1" hangingPunct="1">
              <a:spcBef>
                <a:spcPct val="0"/>
              </a:spcBef>
              <a:buFont typeface="Arial" charset="0"/>
              <a:buNone/>
            </a:pPr>
            <a:endParaRPr lang="de-DE" altLang="de-DE" sz="1800">
              <a:solidFill>
                <a:schemeClr val="bg1"/>
              </a:solidFill>
            </a:endParaRPr>
          </a:p>
        </p:txBody>
      </p:sp>
      <p:sp>
        <p:nvSpPr>
          <p:cNvPr id="18435" name="Rectangle 2"/>
          <p:cNvSpPr>
            <a:spLocks noGrp="1" noChangeArrowheads="1"/>
          </p:cNvSpPr>
          <p:nvPr>
            <p:ph type="title" idx="4294967295"/>
          </p:nvPr>
        </p:nvSpPr>
        <p:spPr>
          <a:xfrm>
            <a:off x="457200" y="128588"/>
            <a:ext cx="8228013" cy="779462"/>
          </a:xfrm>
        </p:spPr>
        <p:txBody>
          <a:bodyPr/>
          <a:lstStyle/>
          <a:p>
            <a:r>
              <a:rPr lang="de-DE" sz="2800" b="1" dirty="0" smtClean="0">
                <a:solidFill>
                  <a:srgbClr val="00B050"/>
                </a:solidFill>
              </a:rPr>
              <a:t>Qualitätsentwicklung</a:t>
            </a:r>
            <a:endParaRPr lang="de-DE" altLang="de-DE" sz="2800" b="1" dirty="0" smtClean="0">
              <a:solidFill>
                <a:srgbClr val="00B050"/>
              </a:solidFill>
            </a:endParaRPr>
          </a:p>
        </p:txBody>
      </p:sp>
      <p:sp>
        <p:nvSpPr>
          <p:cNvPr id="18436" name="Rectangle 3"/>
          <p:cNvSpPr>
            <a:spLocks noGrp="1" noChangeArrowheads="1"/>
          </p:cNvSpPr>
          <p:nvPr>
            <p:ph type="body" idx="4294967295"/>
          </p:nvPr>
        </p:nvSpPr>
        <p:spPr>
          <a:xfrm>
            <a:off x="395288" y="981075"/>
            <a:ext cx="8280400" cy="4752975"/>
          </a:xfrm>
        </p:spPr>
        <p:txBody>
          <a:bodyPr/>
          <a:lstStyle/>
          <a:p>
            <a:pPr lvl="0">
              <a:buFontTx/>
              <a:buChar char="-"/>
            </a:pPr>
            <a:r>
              <a:rPr lang="de-DE" sz="2400" dirty="0" smtClean="0"/>
              <a:t>Wir brauchen schneller </a:t>
            </a:r>
            <a:r>
              <a:rPr lang="de-DE" sz="2400" dirty="0"/>
              <a:t>„5 Sterne“-Ställe. </a:t>
            </a:r>
            <a:endParaRPr lang="de-DE" sz="2400" dirty="0" smtClean="0"/>
          </a:p>
          <a:p>
            <a:pPr lvl="0">
              <a:buFontTx/>
              <a:buChar char="-"/>
            </a:pPr>
            <a:r>
              <a:rPr lang="de-DE" sz="2400" dirty="0" smtClean="0"/>
              <a:t>Es </a:t>
            </a:r>
            <a:r>
              <a:rPr lang="de-DE" sz="2400" dirty="0"/>
              <a:t>geht nicht um ein neues Logo sondern um den Qualitätsgedanken. </a:t>
            </a:r>
            <a:endParaRPr lang="de-DE" sz="2400" dirty="0" smtClean="0"/>
          </a:p>
          <a:p>
            <a:pPr lvl="0">
              <a:buFontTx/>
              <a:buChar char="-"/>
            </a:pPr>
            <a:r>
              <a:rPr lang="de-DE" sz="2400" dirty="0" smtClean="0"/>
              <a:t>Über </a:t>
            </a:r>
            <a:r>
              <a:rPr lang="de-DE" sz="2400" dirty="0"/>
              <a:t>die Qualitätskriterien muss man diskutieren und auch streiten. </a:t>
            </a:r>
            <a:endParaRPr lang="de-DE" sz="2400" dirty="0" smtClean="0"/>
          </a:p>
          <a:p>
            <a:pPr lvl="0">
              <a:buFontTx/>
              <a:buChar char="-"/>
            </a:pPr>
            <a:r>
              <a:rPr lang="de-DE" sz="2400" dirty="0" smtClean="0"/>
              <a:t>Voraussetzung </a:t>
            </a:r>
            <a:r>
              <a:rPr lang="de-DE" sz="2400" dirty="0"/>
              <a:t>sind </a:t>
            </a:r>
            <a:endParaRPr lang="de-DE" sz="2400" dirty="0" smtClean="0"/>
          </a:p>
          <a:p>
            <a:pPr lvl="1">
              <a:buFontTx/>
              <a:buChar char="-"/>
            </a:pPr>
            <a:r>
              <a:rPr lang="de-DE" sz="2000" dirty="0" smtClean="0">
                <a:solidFill>
                  <a:schemeClr val="tx1"/>
                </a:solidFill>
              </a:rPr>
              <a:t>Dialogbereitschaft,</a:t>
            </a:r>
            <a:r>
              <a:rPr lang="de-DE" sz="2000" dirty="0" smtClean="0"/>
              <a:t> </a:t>
            </a:r>
          </a:p>
          <a:p>
            <a:pPr lvl="1">
              <a:buFontTx/>
              <a:buChar char="-"/>
            </a:pPr>
            <a:r>
              <a:rPr lang="de-DE" sz="2000" dirty="0" smtClean="0"/>
              <a:t>solide </a:t>
            </a:r>
            <a:r>
              <a:rPr lang="de-DE" sz="2000" dirty="0">
                <a:solidFill>
                  <a:schemeClr val="tx1"/>
                </a:solidFill>
              </a:rPr>
              <a:t>wissenschaftliche Grundlagen</a:t>
            </a:r>
            <a:r>
              <a:rPr lang="de-DE" sz="2000" dirty="0" smtClean="0"/>
              <a:t>,</a:t>
            </a:r>
          </a:p>
          <a:p>
            <a:pPr lvl="1">
              <a:buFontTx/>
              <a:buChar char="-"/>
            </a:pPr>
            <a:r>
              <a:rPr lang="de-DE" sz="2000" dirty="0" smtClean="0"/>
              <a:t>Technikangebote der Hersteller (BVT),</a:t>
            </a:r>
          </a:p>
          <a:p>
            <a:pPr lvl="1">
              <a:buFontTx/>
              <a:buChar char="-"/>
            </a:pPr>
            <a:r>
              <a:rPr lang="de-DE" sz="2000" dirty="0" smtClean="0"/>
              <a:t>realistischen </a:t>
            </a:r>
            <a:r>
              <a:rPr lang="de-DE" sz="2000" dirty="0"/>
              <a:t>Zielsetzungen </a:t>
            </a:r>
            <a:r>
              <a:rPr lang="de-DE" sz="2000" dirty="0" smtClean="0"/>
              <a:t>in der Umsetzung sowie </a:t>
            </a:r>
          </a:p>
          <a:p>
            <a:pPr lvl="1">
              <a:buFontTx/>
              <a:buChar char="-"/>
            </a:pPr>
            <a:r>
              <a:rPr lang="de-DE" sz="2000" dirty="0" smtClean="0"/>
              <a:t>Möglichkeiten </a:t>
            </a:r>
            <a:r>
              <a:rPr lang="de-DE" sz="2000" dirty="0"/>
              <a:t>der Finanzierung. </a:t>
            </a:r>
          </a:p>
          <a:p>
            <a:pPr>
              <a:buFontTx/>
              <a:buChar char="-"/>
            </a:pPr>
            <a:endParaRPr lang="de-DE" sz="2400" dirty="0"/>
          </a:p>
          <a:p>
            <a:pPr marL="0" indent="0" algn="ctr">
              <a:buNone/>
            </a:pPr>
            <a:endParaRPr lang="de-DE" sz="2400" dirty="0"/>
          </a:p>
          <a:p>
            <a:pPr marL="457200" indent="-14288">
              <a:lnSpc>
                <a:spcPct val="150000"/>
              </a:lnSpc>
              <a:buFont typeface="Arial" charset="0"/>
              <a:buAutoNum type="arabicPeriod"/>
              <a:defRPr/>
            </a:pPr>
            <a:endParaRPr lang="de-DE" altLang="de-DE" sz="2400" dirty="0" smtClean="0"/>
          </a:p>
        </p:txBody>
      </p:sp>
    </p:spTree>
    <p:extLst>
      <p:ext uri="{BB962C8B-B14F-4D97-AF65-F5344CB8AC3E}">
        <p14:creationId xmlns:p14="http://schemas.microsoft.com/office/powerpoint/2010/main" val="283135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95288" y="981075"/>
            <a:ext cx="8353425" cy="5111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800"/>
              </a:spcBef>
              <a:buChar char="•"/>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9pPr>
          </a:lstStyle>
          <a:p>
            <a:pPr eaLnBrk="1" hangingPunct="1">
              <a:spcBef>
                <a:spcPct val="0"/>
              </a:spcBef>
              <a:buFont typeface="Arial" charset="0"/>
              <a:buNone/>
            </a:pPr>
            <a:endParaRPr lang="de-DE" altLang="de-DE" sz="1800">
              <a:solidFill>
                <a:schemeClr val="bg1"/>
              </a:solidFill>
            </a:endParaRPr>
          </a:p>
        </p:txBody>
      </p:sp>
      <p:sp>
        <p:nvSpPr>
          <p:cNvPr id="18435" name="Rectangle 2"/>
          <p:cNvSpPr>
            <a:spLocks noGrp="1" noChangeArrowheads="1"/>
          </p:cNvSpPr>
          <p:nvPr>
            <p:ph type="title" idx="4294967295"/>
          </p:nvPr>
        </p:nvSpPr>
        <p:spPr>
          <a:xfrm>
            <a:off x="457200" y="128588"/>
            <a:ext cx="8228013" cy="779462"/>
          </a:xfrm>
        </p:spPr>
        <p:txBody>
          <a:bodyPr/>
          <a:lstStyle/>
          <a:p>
            <a:r>
              <a:rPr lang="de-DE" sz="2800" b="1" dirty="0" smtClean="0">
                <a:solidFill>
                  <a:srgbClr val="00B050"/>
                </a:solidFill>
              </a:rPr>
              <a:t>Qualitätsentwicklung</a:t>
            </a:r>
            <a:endParaRPr lang="de-DE" altLang="de-DE" sz="2800" b="1" dirty="0" smtClean="0">
              <a:solidFill>
                <a:srgbClr val="00B050"/>
              </a:solidFill>
            </a:endParaRPr>
          </a:p>
        </p:txBody>
      </p:sp>
      <p:sp>
        <p:nvSpPr>
          <p:cNvPr id="18436" name="Rectangle 3"/>
          <p:cNvSpPr>
            <a:spLocks noGrp="1" noChangeArrowheads="1"/>
          </p:cNvSpPr>
          <p:nvPr>
            <p:ph type="body" idx="4294967295"/>
          </p:nvPr>
        </p:nvSpPr>
        <p:spPr>
          <a:xfrm>
            <a:off x="395288" y="981075"/>
            <a:ext cx="8280400" cy="4752975"/>
          </a:xfrm>
        </p:spPr>
        <p:txBody>
          <a:bodyPr/>
          <a:lstStyle/>
          <a:p>
            <a:pPr lvl="0">
              <a:buFontTx/>
              <a:buChar char="-"/>
            </a:pPr>
            <a:r>
              <a:rPr lang="de-DE" sz="2000" dirty="0" smtClean="0"/>
              <a:t>Der </a:t>
            </a:r>
            <a:r>
              <a:rPr lang="de-DE" sz="2000" dirty="0"/>
              <a:t>Bestand an Tierplätzen bedarf einer steten Erneuerung nach dem Stand der Technik, mit </a:t>
            </a:r>
            <a:r>
              <a:rPr lang="de-DE" sz="2000" b="1" dirty="0"/>
              <a:t>mehr</a:t>
            </a:r>
            <a:r>
              <a:rPr lang="de-DE" sz="2000" dirty="0"/>
              <a:t> Tier- und Umweltschutz </a:t>
            </a:r>
            <a:r>
              <a:rPr lang="de-DE" sz="2000" dirty="0" smtClean="0"/>
              <a:t>und </a:t>
            </a:r>
            <a:r>
              <a:rPr lang="de-DE" sz="2000" b="1" dirty="0"/>
              <a:t>weniger</a:t>
            </a:r>
            <a:r>
              <a:rPr lang="de-DE" sz="2000" dirty="0"/>
              <a:t> </a:t>
            </a:r>
            <a:r>
              <a:rPr lang="de-DE" sz="2000" dirty="0" smtClean="0"/>
              <a:t>Antibiotikaeinsatz sowie </a:t>
            </a:r>
            <a:r>
              <a:rPr lang="de-DE" sz="2000" b="1" dirty="0" smtClean="0"/>
              <a:t>verbesserter</a:t>
            </a:r>
            <a:r>
              <a:rPr lang="de-DE" sz="2000" dirty="0" smtClean="0"/>
              <a:t> </a:t>
            </a:r>
            <a:r>
              <a:rPr lang="de-DE" sz="2000" dirty="0"/>
              <a:t>Wirtschaftlichkeit. </a:t>
            </a:r>
            <a:endParaRPr lang="de-DE" sz="2000" dirty="0" smtClean="0"/>
          </a:p>
          <a:p>
            <a:pPr lvl="0">
              <a:buFontTx/>
              <a:buChar char="-"/>
            </a:pPr>
            <a:r>
              <a:rPr lang="de-DE" sz="2000" dirty="0" smtClean="0"/>
              <a:t>Die </a:t>
            </a:r>
            <a:r>
              <a:rPr lang="de-DE" sz="2000" dirty="0"/>
              <a:t>gegenwärtigen vielfältigen Aktivitäten gegen fast jedes Genehmigungsverfahren in der Nutztierhaltung führen in der Konsequenz zu einer Verlangsamung der notwendigen Qualitätsentwicklung. </a:t>
            </a:r>
            <a:endParaRPr lang="de-DE" sz="2000" dirty="0" smtClean="0"/>
          </a:p>
          <a:p>
            <a:pPr lvl="0">
              <a:buFontTx/>
              <a:buChar char="-"/>
            </a:pPr>
            <a:r>
              <a:rPr lang="de-DE" sz="2000" dirty="0" smtClean="0"/>
              <a:t>Viele </a:t>
            </a:r>
            <a:r>
              <a:rPr lang="de-DE" sz="2000" dirty="0"/>
              <a:t>Tierhalter stellen keine Genehmigungsanträge mehr mit der Bemerkung: “Das tu ich mir nicht mehr an“ und wirtschaften so weiter wie bisher. </a:t>
            </a:r>
            <a:endParaRPr lang="de-DE" sz="2000" dirty="0" smtClean="0"/>
          </a:p>
          <a:p>
            <a:pPr lvl="0">
              <a:buFontTx/>
              <a:buChar char="-"/>
            </a:pPr>
            <a:r>
              <a:rPr lang="de-DE" sz="2000" dirty="0" smtClean="0"/>
              <a:t>Investitionen </a:t>
            </a:r>
            <a:r>
              <a:rPr lang="de-DE" sz="2000" dirty="0"/>
              <a:t>sind aber erforderlich, wenn eine höhere Qualität der Tierhaltung erreicht werden soll. </a:t>
            </a:r>
            <a:endParaRPr lang="de-DE" sz="2000" dirty="0" smtClean="0"/>
          </a:p>
          <a:p>
            <a:pPr lvl="0">
              <a:buFontTx/>
              <a:buChar char="-"/>
            </a:pPr>
            <a:r>
              <a:rPr lang="de-DE" sz="2000" dirty="0" smtClean="0"/>
              <a:t>Der Investitionsbedarf hängt davon ab, wie schnell Qualitätsziele erreicht werden sollen.</a:t>
            </a:r>
            <a:endParaRPr lang="de-DE" sz="2000" dirty="0"/>
          </a:p>
          <a:p>
            <a:pPr marL="0" indent="0">
              <a:buNone/>
            </a:pPr>
            <a:endParaRPr lang="de-DE" sz="2400" dirty="0"/>
          </a:p>
          <a:p>
            <a:pPr marL="0" indent="0" algn="ctr">
              <a:buNone/>
            </a:pPr>
            <a:endParaRPr lang="de-DE" sz="2400" dirty="0"/>
          </a:p>
          <a:p>
            <a:pPr marL="457200" indent="-14288">
              <a:lnSpc>
                <a:spcPct val="150000"/>
              </a:lnSpc>
              <a:buFont typeface="Arial" charset="0"/>
              <a:buAutoNum type="arabicPeriod"/>
              <a:defRPr/>
            </a:pPr>
            <a:endParaRPr lang="de-DE" altLang="de-DE" sz="2400" dirty="0" smtClean="0"/>
          </a:p>
        </p:txBody>
      </p:sp>
    </p:spTree>
    <p:extLst>
      <p:ext uri="{BB962C8B-B14F-4D97-AF65-F5344CB8AC3E}">
        <p14:creationId xmlns:p14="http://schemas.microsoft.com/office/powerpoint/2010/main" val="104563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3"/>
          <p:cNvSpPr>
            <a:spLocks noGrp="1"/>
          </p:cNvSpPr>
          <p:nvPr>
            <p:ph type="ftr" sz="quarter" idx="4294967295"/>
          </p:nvPr>
        </p:nvSpPr>
        <p:spPr bwMode="auto">
          <a:xfrm>
            <a:off x="5364163" y="6165850"/>
            <a:ext cx="3309937"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b="1">
                <a:solidFill>
                  <a:schemeClr val="bg1"/>
                </a:solidFill>
                <a:latin typeface="Arial" charset="0"/>
                <a:ea typeface="Lucida Sans Unicode" pitchFamily="34" charset="0"/>
                <a:cs typeface="Lucida Sans Unicode" pitchFamily="34" charset="0"/>
              </a:defRPr>
            </a:lvl1pPr>
            <a:lvl2pPr marL="742950" indent="-285750" eaLnBrk="0" hangingPunct="0">
              <a:defRPr b="1">
                <a:solidFill>
                  <a:schemeClr val="bg1"/>
                </a:solidFill>
                <a:latin typeface="Arial" charset="0"/>
                <a:ea typeface="Lucida Sans Unicode" pitchFamily="34" charset="0"/>
                <a:cs typeface="Lucida Sans Unicode" pitchFamily="34" charset="0"/>
              </a:defRPr>
            </a:lvl2pPr>
            <a:lvl3pPr marL="1143000" indent="-228600" eaLnBrk="0" hangingPunct="0">
              <a:defRPr b="1">
                <a:solidFill>
                  <a:schemeClr val="bg1"/>
                </a:solidFill>
                <a:latin typeface="Arial" charset="0"/>
                <a:ea typeface="Lucida Sans Unicode" pitchFamily="34" charset="0"/>
                <a:cs typeface="Lucida Sans Unicode" pitchFamily="34" charset="0"/>
              </a:defRPr>
            </a:lvl3pPr>
            <a:lvl4pPr marL="1600200" indent="-228600" eaLnBrk="0" hangingPunct="0">
              <a:defRPr b="1">
                <a:solidFill>
                  <a:schemeClr val="bg1"/>
                </a:solidFill>
                <a:latin typeface="Arial" charset="0"/>
                <a:ea typeface="Lucida Sans Unicode" pitchFamily="34" charset="0"/>
                <a:cs typeface="Lucida Sans Unicode" pitchFamily="34" charset="0"/>
              </a:defRPr>
            </a:lvl4pPr>
            <a:lvl5pPr marL="2057400" indent="-228600" eaLnBrk="0" hangingPunct="0">
              <a:defRPr b="1">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defRPr b="1">
                <a:solidFill>
                  <a:schemeClr val="bg1"/>
                </a:solidFill>
                <a:latin typeface="Arial" charset="0"/>
                <a:ea typeface="Lucida Sans Unicode" pitchFamily="34" charset="0"/>
                <a:cs typeface="Lucida Sans Unicode" pitchFamily="34" charset="0"/>
              </a:defRPr>
            </a:lvl9pPr>
          </a:lstStyle>
          <a:p>
            <a:pPr eaLnBrk="1" hangingPunct="1"/>
            <a:r>
              <a:rPr lang="de-DE" altLang="de-DE" smtClean="0"/>
              <a:t>Ingenieurbüro</a:t>
            </a:r>
          </a:p>
          <a:p>
            <a:pPr eaLnBrk="1" hangingPunct="1"/>
            <a:r>
              <a:rPr lang="de-DE" altLang="de-DE" sz="1400" smtClean="0"/>
              <a:t>Dr.-Ing. Wilfried Eckhof</a:t>
            </a:r>
          </a:p>
        </p:txBody>
      </p:sp>
      <p:sp>
        <p:nvSpPr>
          <p:cNvPr id="22531" name="Rectangle 2"/>
          <p:cNvSpPr>
            <a:spLocks noGrp="1" noChangeArrowheads="1"/>
          </p:cNvSpPr>
          <p:nvPr>
            <p:ph type="title"/>
          </p:nvPr>
        </p:nvSpPr>
        <p:spPr>
          <a:xfrm>
            <a:off x="468313" y="188913"/>
            <a:ext cx="8229600" cy="792162"/>
          </a:xfrm>
        </p:spPr>
        <p:txBody>
          <a:bodyPr/>
          <a:lstStyle/>
          <a:p>
            <a:pPr eaLnBrk="1" hangingPunct="1"/>
            <a:r>
              <a:rPr lang="de-DE" altLang="de-DE" sz="3200" b="1" dirty="0" smtClean="0">
                <a:solidFill>
                  <a:srgbClr val="008000"/>
                </a:solidFill>
              </a:rPr>
              <a:t>Fazit: Handlungsbedarf</a:t>
            </a:r>
          </a:p>
        </p:txBody>
      </p:sp>
      <p:sp>
        <p:nvSpPr>
          <p:cNvPr id="8196" name="Rectangle 3"/>
          <p:cNvSpPr>
            <a:spLocks noGrp="1" noChangeArrowheads="1"/>
          </p:cNvSpPr>
          <p:nvPr>
            <p:ph type="body" idx="1"/>
          </p:nvPr>
        </p:nvSpPr>
        <p:spPr>
          <a:xfrm>
            <a:off x="323850" y="908050"/>
            <a:ext cx="8445500" cy="5041230"/>
          </a:xfrm>
          <a:solidFill>
            <a:schemeClr val="bg1"/>
          </a:solidFill>
        </p:spPr>
        <p:txBody>
          <a:bodyPr/>
          <a:lstStyle/>
          <a:p>
            <a:pPr marL="0" indent="0" eaLnBrk="1" hangingPunct="1">
              <a:lnSpc>
                <a:spcPct val="80000"/>
              </a:lnSpc>
              <a:buFontTx/>
              <a:buNone/>
              <a:defRPr/>
            </a:pPr>
            <a:endParaRPr lang="de-DE" sz="2000" dirty="0" smtClean="0"/>
          </a:p>
          <a:p>
            <a:pPr marL="0" indent="0" eaLnBrk="1" hangingPunct="1">
              <a:lnSpc>
                <a:spcPct val="80000"/>
              </a:lnSpc>
              <a:buFontTx/>
              <a:buNone/>
              <a:defRPr/>
            </a:pPr>
            <a:r>
              <a:rPr lang="de-DE" sz="2000" dirty="0" smtClean="0"/>
              <a:t>Handlungsbedarf besteht besonders hinsichtlich</a:t>
            </a:r>
            <a:endParaRPr lang="de-DE" sz="2000" dirty="0"/>
          </a:p>
          <a:p>
            <a:pPr marL="0" indent="0" eaLnBrk="1" hangingPunct="1">
              <a:lnSpc>
                <a:spcPct val="80000"/>
              </a:lnSpc>
              <a:buFontTx/>
              <a:buNone/>
              <a:defRPr/>
            </a:pPr>
            <a:endParaRPr lang="de-DE" sz="1000" dirty="0" smtClean="0"/>
          </a:p>
          <a:p>
            <a:pPr lvl="1" eaLnBrk="1" hangingPunct="1">
              <a:lnSpc>
                <a:spcPct val="80000"/>
              </a:lnSpc>
              <a:defRPr/>
            </a:pPr>
            <a:r>
              <a:rPr lang="de-DE" sz="2000" dirty="0" smtClean="0"/>
              <a:t>des Tierschutzes bzw. des Tierwohls,</a:t>
            </a:r>
          </a:p>
          <a:p>
            <a:pPr marL="457200" lvl="1" indent="0" eaLnBrk="1" hangingPunct="1">
              <a:lnSpc>
                <a:spcPct val="80000"/>
              </a:lnSpc>
              <a:buFont typeface="Arial" charset="0"/>
              <a:buNone/>
              <a:defRPr/>
            </a:pPr>
            <a:endParaRPr lang="de-DE" sz="1000" dirty="0" smtClean="0"/>
          </a:p>
          <a:p>
            <a:pPr lvl="1" eaLnBrk="1" hangingPunct="1">
              <a:lnSpc>
                <a:spcPct val="80000"/>
              </a:lnSpc>
              <a:defRPr/>
            </a:pPr>
            <a:r>
              <a:rPr lang="de-DE" sz="2000" dirty="0" smtClean="0"/>
              <a:t>der Forderung nach globaler, regionaler und standort-bezogenen Emissions- und Immissionsminderung (Forderung nach ARE),</a:t>
            </a:r>
          </a:p>
          <a:p>
            <a:pPr lvl="1" eaLnBrk="1" hangingPunct="1">
              <a:lnSpc>
                <a:spcPct val="80000"/>
              </a:lnSpc>
              <a:defRPr/>
            </a:pPr>
            <a:endParaRPr lang="de-DE" sz="1000" dirty="0" smtClean="0"/>
          </a:p>
          <a:p>
            <a:pPr lvl="1" eaLnBrk="1" hangingPunct="1">
              <a:lnSpc>
                <a:spcPct val="80000"/>
              </a:lnSpc>
              <a:defRPr/>
            </a:pPr>
            <a:r>
              <a:rPr lang="de-DE" sz="2000" dirty="0" smtClean="0"/>
              <a:t>des Natur-, Gewässer- und Bodenschutz insbesondere unter Beachtung der Schutzgebiete (FFH, SPA, NSG, WSG, LSG usw.),</a:t>
            </a:r>
          </a:p>
          <a:p>
            <a:pPr marL="457200" lvl="1" indent="0" eaLnBrk="1" hangingPunct="1">
              <a:lnSpc>
                <a:spcPct val="80000"/>
              </a:lnSpc>
              <a:buFont typeface="Arial" charset="0"/>
              <a:buNone/>
              <a:defRPr/>
            </a:pPr>
            <a:endParaRPr lang="de-DE" sz="1000" dirty="0" smtClean="0"/>
          </a:p>
          <a:p>
            <a:pPr lvl="1" eaLnBrk="1" hangingPunct="1">
              <a:lnSpc>
                <a:spcPct val="80000"/>
              </a:lnSpc>
              <a:defRPr/>
            </a:pPr>
            <a:r>
              <a:rPr lang="de-DE" sz="2000" dirty="0" smtClean="0"/>
              <a:t>des Düngerechtes bezüglich erforderlicher Lagerkapazitäten</a:t>
            </a:r>
          </a:p>
          <a:p>
            <a:pPr lvl="1" eaLnBrk="1" hangingPunct="1">
              <a:lnSpc>
                <a:spcPct val="80000"/>
              </a:lnSpc>
              <a:defRPr/>
            </a:pPr>
            <a:endParaRPr lang="de-DE" sz="1000" dirty="0" smtClean="0"/>
          </a:p>
          <a:p>
            <a:pPr lvl="1" eaLnBrk="1" hangingPunct="1">
              <a:lnSpc>
                <a:spcPct val="80000"/>
              </a:lnSpc>
              <a:defRPr/>
            </a:pPr>
            <a:r>
              <a:rPr lang="de-DE" sz="2000" dirty="0"/>
              <a:t>d</a:t>
            </a:r>
            <a:r>
              <a:rPr lang="de-DE" sz="2000" dirty="0" smtClean="0"/>
              <a:t>er bauplanungsrechtlichen Bestandssicherung</a:t>
            </a:r>
          </a:p>
          <a:p>
            <a:pPr lvl="1" eaLnBrk="1" hangingPunct="1">
              <a:lnSpc>
                <a:spcPct val="80000"/>
              </a:lnSpc>
              <a:defRPr/>
            </a:pPr>
            <a:endParaRPr lang="de-DE" sz="1000" dirty="0" smtClean="0"/>
          </a:p>
          <a:p>
            <a:pPr lvl="1" eaLnBrk="1" hangingPunct="1">
              <a:lnSpc>
                <a:spcPct val="80000"/>
              </a:lnSpc>
              <a:defRPr/>
            </a:pPr>
            <a:r>
              <a:rPr lang="de-DE" sz="2000" dirty="0"/>
              <a:t>d</a:t>
            </a:r>
            <a:r>
              <a:rPr lang="de-DE" sz="2000" dirty="0" smtClean="0"/>
              <a:t>er Verbesserung der Wirtschaftlichkeit </a:t>
            </a:r>
            <a:endParaRPr lang="de-DE" sz="2000" dirty="0"/>
          </a:p>
          <a:p>
            <a:pPr marL="0" lvl="1" indent="0" eaLnBrk="1" hangingPunct="1">
              <a:lnSpc>
                <a:spcPct val="80000"/>
              </a:lnSpc>
              <a:buNone/>
              <a:defRPr/>
            </a:pPr>
            <a:endParaRPr lang="de-DE" sz="900" dirty="0" smtClean="0">
              <a:solidFill>
                <a:srgbClr val="FF0000"/>
              </a:solidFill>
            </a:endParaRPr>
          </a:p>
          <a:p>
            <a:pPr marL="0" lvl="1" indent="0" eaLnBrk="1" hangingPunct="1">
              <a:lnSpc>
                <a:spcPct val="80000"/>
              </a:lnSpc>
              <a:buNone/>
              <a:defRPr/>
            </a:pPr>
            <a:r>
              <a:rPr lang="de-DE" sz="2000" dirty="0" smtClean="0">
                <a:solidFill>
                  <a:srgbClr val="FF0000"/>
                </a:solidFill>
              </a:rPr>
              <a:t>Notwendig ist eine Qualitätsdiskussion und Qualitätsentwicklung!</a:t>
            </a:r>
          </a:p>
          <a:p>
            <a:pPr marL="0" lvl="1" indent="0" eaLnBrk="1" hangingPunct="1">
              <a:lnSpc>
                <a:spcPct val="80000"/>
              </a:lnSpc>
              <a:buNone/>
              <a:defRPr/>
            </a:pPr>
            <a:endParaRPr lang="de-DE"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Lucida Sans Unicode"/>
      </a:majorFont>
      <a:minorFont>
        <a:latin typeface="Arial"/>
        <a:ea typeface=""/>
        <a:cs typeface="Lucida Sans Unicod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cs typeface="Lucida Sans Unicode"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Bildschirmpräsentation (4:3)</PresentationFormat>
  <Paragraphs>73</Paragraphs>
  <Slides>7</Slides>
  <Notes>1</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Standarddesign</vt:lpstr>
      <vt:lpstr>PowerPoint-Präsentation</vt:lpstr>
      <vt:lpstr>Statement für die Podiumsdiskussion </vt:lpstr>
      <vt:lpstr>Qualitätsdiskussion</vt:lpstr>
      <vt:lpstr>Qualität: 5 Sterneställe  </vt:lpstr>
      <vt:lpstr>Qualitätsentwicklung</vt:lpstr>
      <vt:lpstr>Qualitätsentwicklung</vt:lpstr>
      <vt:lpstr>Fazit: Handlungsbedarf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 J. Pötzsch</dc:creator>
  <cp:lastModifiedBy>Wilfried</cp:lastModifiedBy>
  <cp:revision>306</cp:revision>
  <cp:lastPrinted>2015-01-16T14:42:44Z</cp:lastPrinted>
  <dcterms:modified xsi:type="dcterms:W3CDTF">2015-01-16T16:06:00Z</dcterms:modified>
</cp:coreProperties>
</file>